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4"/>
  </p:sldMasterIdLst>
  <p:sldIdLst>
    <p:sldId id="256" r:id="rId5"/>
    <p:sldId id="257" r:id="rId6"/>
    <p:sldId id="259" r:id="rId7"/>
    <p:sldId id="285" r:id="rId8"/>
    <p:sldId id="286" r:id="rId9"/>
    <p:sldId id="283" r:id="rId10"/>
    <p:sldId id="284" r:id="rId11"/>
    <p:sldId id="288" r:id="rId12"/>
    <p:sldId id="289" r:id="rId13"/>
    <p:sldId id="290" r:id="rId14"/>
    <p:sldId id="291" r:id="rId15"/>
    <p:sldId id="279" r:id="rId16"/>
    <p:sldId id="280" r:id="rId17"/>
    <p:sldId id="282" r:id="rId18"/>
    <p:sldId id="281" r:id="rId19"/>
    <p:sldId id="258" r:id="rId20"/>
    <p:sldId id="260" r:id="rId21"/>
    <p:sldId id="263" r:id="rId22"/>
    <p:sldId id="266" r:id="rId23"/>
    <p:sldId id="268" r:id="rId24"/>
    <p:sldId id="399" r:id="rId25"/>
    <p:sldId id="26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48"/>
    <p:restoredTop sz="96327"/>
  </p:normalViewPr>
  <p:slideViewPr>
    <p:cSldViewPr snapToGrid="0" snapToObjects="1">
      <p:cViewPr varScale="1">
        <p:scale>
          <a:sx n="130" d="100"/>
          <a:sy n="130" d="100"/>
        </p:scale>
        <p:origin x="192" y="8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svg"/><Relationship Id="rId2" Type="http://schemas.openxmlformats.org/officeDocument/2006/relationships/image" Target="../media/image20.svg"/><Relationship Id="rId16" Type="http://schemas.openxmlformats.org/officeDocument/2006/relationships/image" Target="../media/image34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Relationship Id="rId14" Type="http://schemas.openxmlformats.org/officeDocument/2006/relationships/image" Target="../media/image32.sv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13" Type="http://schemas.openxmlformats.org/officeDocument/2006/relationships/image" Target="../media/image47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svg"/><Relationship Id="rId2" Type="http://schemas.openxmlformats.org/officeDocument/2006/relationships/image" Target="../media/image36.svg"/><Relationship Id="rId16" Type="http://schemas.openxmlformats.org/officeDocument/2006/relationships/image" Target="../media/image50.svg"/><Relationship Id="rId1" Type="http://schemas.openxmlformats.org/officeDocument/2006/relationships/image" Target="../media/image35.png"/><Relationship Id="rId6" Type="http://schemas.openxmlformats.org/officeDocument/2006/relationships/image" Target="../media/image40.sv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10" Type="http://schemas.openxmlformats.org/officeDocument/2006/relationships/image" Target="../media/image44.svg"/><Relationship Id="rId4" Type="http://schemas.openxmlformats.org/officeDocument/2006/relationships/image" Target="../media/image38.svg"/><Relationship Id="rId9" Type="http://schemas.openxmlformats.org/officeDocument/2006/relationships/image" Target="../media/image43.png"/><Relationship Id="rId14" Type="http://schemas.openxmlformats.org/officeDocument/2006/relationships/image" Target="../media/image48.sv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sv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72.svg"/><Relationship Id="rId1" Type="http://schemas.openxmlformats.org/officeDocument/2006/relationships/image" Target="../media/image71.png"/><Relationship Id="rId6" Type="http://schemas.openxmlformats.org/officeDocument/2006/relationships/image" Target="../media/image76.svg"/><Relationship Id="rId5" Type="http://schemas.openxmlformats.org/officeDocument/2006/relationships/image" Target="../media/image75.png"/><Relationship Id="rId4" Type="http://schemas.openxmlformats.org/officeDocument/2006/relationships/image" Target="../media/image74.svg"/></Relationships>
</file>

<file path=ppt/diagrams/_rels/data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sv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12" Type="http://schemas.openxmlformats.org/officeDocument/2006/relationships/image" Target="../media/image90.svg"/><Relationship Id="rId2" Type="http://schemas.openxmlformats.org/officeDocument/2006/relationships/image" Target="../media/image80.svg"/><Relationship Id="rId1" Type="http://schemas.openxmlformats.org/officeDocument/2006/relationships/image" Target="../media/image79.png"/><Relationship Id="rId6" Type="http://schemas.openxmlformats.org/officeDocument/2006/relationships/image" Target="../media/image84.svg"/><Relationship Id="rId11" Type="http://schemas.openxmlformats.org/officeDocument/2006/relationships/image" Target="../media/image89.png"/><Relationship Id="rId5" Type="http://schemas.openxmlformats.org/officeDocument/2006/relationships/image" Target="../media/image83.png"/><Relationship Id="rId10" Type="http://schemas.openxmlformats.org/officeDocument/2006/relationships/image" Target="../media/image88.svg"/><Relationship Id="rId4" Type="http://schemas.openxmlformats.org/officeDocument/2006/relationships/image" Target="../media/image82.svg"/><Relationship Id="rId9" Type="http://schemas.openxmlformats.org/officeDocument/2006/relationships/image" Target="../media/image87.pn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svg"/><Relationship Id="rId1" Type="http://schemas.openxmlformats.org/officeDocument/2006/relationships/image" Target="../media/image102.png"/><Relationship Id="rId6" Type="http://schemas.openxmlformats.org/officeDocument/2006/relationships/image" Target="../media/image107.svg"/><Relationship Id="rId5" Type="http://schemas.openxmlformats.org/officeDocument/2006/relationships/image" Target="../media/image106.png"/><Relationship Id="rId4" Type="http://schemas.openxmlformats.org/officeDocument/2006/relationships/image" Target="../media/image105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svg"/><Relationship Id="rId2" Type="http://schemas.openxmlformats.org/officeDocument/2006/relationships/image" Target="../media/image20.svg"/><Relationship Id="rId16" Type="http://schemas.openxmlformats.org/officeDocument/2006/relationships/image" Target="../media/image34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Relationship Id="rId14" Type="http://schemas.openxmlformats.org/officeDocument/2006/relationships/image" Target="../media/image32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13" Type="http://schemas.openxmlformats.org/officeDocument/2006/relationships/image" Target="../media/image47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svg"/><Relationship Id="rId2" Type="http://schemas.openxmlformats.org/officeDocument/2006/relationships/image" Target="../media/image36.svg"/><Relationship Id="rId16" Type="http://schemas.openxmlformats.org/officeDocument/2006/relationships/image" Target="../media/image50.svg"/><Relationship Id="rId1" Type="http://schemas.openxmlformats.org/officeDocument/2006/relationships/image" Target="../media/image35.png"/><Relationship Id="rId6" Type="http://schemas.openxmlformats.org/officeDocument/2006/relationships/image" Target="../media/image40.sv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10" Type="http://schemas.openxmlformats.org/officeDocument/2006/relationships/image" Target="../media/image44.svg"/><Relationship Id="rId4" Type="http://schemas.openxmlformats.org/officeDocument/2006/relationships/image" Target="../media/image38.svg"/><Relationship Id="rId9" Type="http://schemas.openxmlformats.org/officeDocument/2006/relationships/image" Target="../media/image43.png"/><Relationship Id="rId14" Type="http://schemas.openxmlformats.org/officeDocument/2006/relationships/image" Target="../media/image48.sv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sv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72.svg"/><Relationship Id="rId1" Type="http://schemas.openxmlformats.org/officeDocument/2006/relationships/image" Target="../media/image71.png"/><Relationship Id="rId6" Type="http://schemas.openxmlformats.org/officeDocument/2006/relationships/image" Target="../media/image76.svg"/><Relationship Id="rId5" Type="http://schemas.openxmlformats.org/officeDocument/2006/relationships/image" Target="../media/image75.png"/><Relationship Id="rId4" Type="http://schemas.openxmlformats.org/officeDocument/2006/relationships/image" Target="../media/image74.svg"/></Relationships>
</file>

<file path=ppt/diagrams/_rels/drawing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sv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12" Type="http://schemas.openxmlformats.org/officeDocument/2006/relationships/image" Target="../media/image90.svg"/><Relationship Id="rId2" Type="http://schemas.openxmlformats.org/officeDocument/2006/relationships/image" Target="../media/image80.svg"/><Relationship Id="rId1" Type="http://schemas.openxmlformats.org/officeDocument/2006/relationships/image" Target="../media/image79.png"/><Relationship Id="rId6" Type="http://schemas.openxmlformats.org/officeDocument/2006/relationships/image" Target="../media/image84.svg"/><Relationship Id="rId11" Type="http://schemas.openxmlformats.org/officeDocument/2006/relationships/image" Target="../media/image89.png"/><Relationship Id="rId5" Type="http://schemas.openxmlformats.org/officeDocument/2006/relationships/image" Target="../media/image83.png"/><Relationship Id="rId10" Type="http://schemas.openxmlformats.org/officeDocument/2006/relationships/image" Target="../media/image88.svg"/><Relationship Id="rId4" Type="http://schemas.openxmlformats.org/officeDocument/2006/relationships/image" Target="../media/image82.svg"/><Relationship Id="rId9" Type="http://schemas.openxmlformats.org/officeDocument/2006/relationships/image" Target="../media/image87.pn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svg"/><Relationship Id="rId1" Type="http://schemas.openxmlformats.org/officeDocument/2006/relationships/image" Target="../media/image102.png"/><Relationship Id="rId6" Type="http://schemas.openxmlformats.org/officeDocument/2006/relationships/image" Target="../media/image107.svg"/><Relationship Id="rId5" Type="http://schemas.openxmlformats.org/officeDocument/2006/relationships/image" Target="../media/image106.png"/><Relationship Id="rId4" Type="http://schemas.openxmlformats.org/officeDocument/2006/relationships/image" Target="../media/image10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D2A474-3880-44B6-841D-CD15AA3BA71F}" type="doc">
      <dgm:prSet loTypeId="urn:microsoft.com/office/officeart/2017/3/layout/HorizontalLabelsTimeline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473661B-0799-4853-A915-3C84361096A3}">
      <dgm:prSet/>
      <dgm:spPr/>
      <dgm:t>
        <a:bodyPr/>
        <a:lstStyle/>
        <a:p>
          <a:pPr>
            <a:defRPr b="1"/>
          </a:pPr>
          <a:r>
            <a:rPr lang="en-US"/>
            <a:t>3:00 PM – 3:05 PM</a:t>
          </a:r>
        </a:p>
      </dgm:t>
    </dgm:pt>
    <dgm:pt modelId="{C4E2B651-834D-492F-9471-4C99AF1185A8}" type="parTrans" cxnId="{54479045-BB26-406F-BBF8-0403DDC3C313}">
      <dgm:prSet/>
      <dgm:spPr/>
      <dgm:t>
        <a:bodyPr/>
        <a:lstStyle/>
        <a:p>
          <a:endParaRPr lang="en-US"/>
        </a:p>
      </dgm:t>
    </dgm:pt>
    <dgm:pt modelId="{70CAAC1D-CC58-4469-8DE5-B64F919FC42F}" type="sibTrans" cxnId="{54479045-BB26-406F-BBF8-0403DDC3C313}">
      <dgm:prSet/>
      <dgm:spPr/>
      <dgm:t>
        <a:bodyPr/>
        <a:lstStyle/>
        <a:p>
          <a:endParaRPr lang="en-US"/>
        </a:p>
      </dgm:t>
    </dgm:pt>
    <dgm:pt modelId="{E9589573-2FF9-4349-9AE3-8CF5FB635F50}">
      <dgm:prSet/>
      <dgm:spPr/>
      <dgm:t>
        <a:bodyPr/>
        <a:lstStyle/>
        <a:p>
          <a:r>
            <a:rPr lang="en-US"/>
            <a:t>Welcome</a:t>
          </a:r>
        </a:p>
      </dgm:t>
    </dgm:pt>
    <dgm:pt modelId="{0EE2555C-C7AE-4744-8102-2BBE9E1A3435}" type="parTrans" cxnId="{8B491402-E674-41A3-9DFF-C9525480C33B}">
      <dgm:prSet/>
      <dgm:spPr/>
      <dgm:t>
        <a:bodyPr/>
        <a:lstStyle/>
        <a:p>
          <a:endParaRPr lang="en-US"/>
        </a:p>
      </dgm:t>
    </dgm:pt>
    <dgm:pt modelId="{E48E34C8-72A0-46FD-A46F-7AD619C94289}" type="sibTrans" cxnId="{8B491402-E674-41A3-9DFF-C9525480C33B}">
      <dgm:prSet/>
      <dgm:spPr/>
      <dgm:t>
        <a:bodyPr/>
        <a:lstStyle/>
        <a:p>
          <a:endParaRPr lang="en-US"/>
        </a:p>
      </dgm:t>
    </dgm:pt>
    <dgm:pt modelId="{3D3EBB9B-A999-4F4B-8B53-0FD1FA2C1EA8}">
      <dgm:prSet/>
      <dgm:spPr/>
      <dgm:t>
        <a:bodyPr/>
        <a:lstStyle/>
        <a:p>
          <a:pPr>
            <a:defRPr b="1"/>
          </a:pPr>
          <a:r>
            <a:rPr lang="en-US"/>
            <a:t>3:05 PM – 3:30 PM</a:t>
          </a:r>
        </a:p>
      </dgm:t>
    </dgm:pt>
    <dgm:pt modelId="{D069A617-AEDB-4727-99E8-B86DA6C3DFD4}" type="parTrans" cxnId="{E8F5D8BF-1B5A-4999-AED9-453DC430D8B1}">
      <dgm:prSet/>
      <dgm:spPr/>
      <dgm:t>
        <a:bodyPr/>
        <a:lstStyle/>
        <a:p>
          <a:endParaRPr lang="en-US"/>
        </a:p>
      </dgm:t>
    </dgm:pt>
    <dgm:pt modelId="{571A6FB7-4D27-4C34-BC2F-2C226BE0F452}" type="sibTrans" cxnId="{E8F5D8BF-1B5A-4999-AED9-453DC430D8B1}">
      <dgm:prSet/>
      <dgm:spPr/>
      <dgm:t>
        <a:bodyPr/>
        <a:lstStyle/>
        <a:p>
          <a:endParaRPr lang="en-US"/>
        </a:p>
      </dgm:t>
    </dgm:pt>
    <dgm:pt modelId="{0BD8FA81-FE53-4DB4-85F8-733F23B6E86E}">
      <dgm:prSet/>
      <dgm:spPr/>
      <dgm:t>
        <a:bodyPr/>
        <a:lstStyle/>
        <a:p>
          <a:r>
            <a:rPr lang="en-US" dirty="0"/>
            <a:t>Talking about student feedback from T1 (Victoria)</a:t>
          </a:r>
        </a:p>
      </dgm:t>
    </dgm:pt>
    <dgm:pt modelId="{AD1BBB4C-DADF-4382-B86D-F3D586C6DBED}" type="parTrans" cxnId="{3C5E5DD9-F5B3-45A7-9D94-634C35AE68C6}">
      <dgm:prSet/>
      <dgm:spPr/>
      <dgm:t>
        <a:bodyPr/>
        <a:lstStyle/>
        <a:p>
          <a:endParaRPr lang="en-US"/>
        </a:p>
      </dgm:t>
    </dgm:pt>
    <dgm:pt modelId="{297B54E2-4A6A-488A-BFC1-9FCC1C70ECC6}" type="sibTrans" cxnId="{3C5E5DD9-F5B3-45A7-9D94-634C35AE68C6}">
      <dgm:prSet/>
      <dgm:spPr/>
      <dgm:t>
        <a:bodyPr/>
        <a:lstStyle/>
        <a:p>
          <a:endParaRPr lang="en-US"/>
        </a:p>
      </dgm:t>
    </dgm:pt>
    <dgm:pt modelId="{3ADFB8FA-FFFF-4ADB-B220-A1B383322069}">
      <dgm:prSet/>
      <dgm:spPr/>
      <dgm:t>
        <a:bodyPr/>
        <a:lstStyle/>
        <a:p>
          <a:pPr>
            <a:defRPr b="1"/>
          </a:pPr>
          <a:r>
            <a:rPr lang="en-US"/>
            <a:t>3:30 PM – 3:50 PM</a:t>
          </a:r>
        </a:p>
      </dgm:t>
    </dgm:pt>
    <dgm:pt modelId="{69A8CAE2-9D4A-41FC-A8B4-FCF4F72D65B3}" type="parTrans" cxnId="{30D8F969-9FC9-49D5-B02F-D8DF655F7844}">
      <dgm:prSet/>
      <dgm:spPr/>
      <dgm:t>
        <a:bodyPr/>
        <a:lstStyle/>
        <a:p>
          <a:endParaRPr lang="en-US"/>
        </a:p>
      </dgm:t>
    </dgm:pt>
    <dgm:pt modelId="{A2414EFD-A37D-4AD0-B8CF-B2C10C2503B1}" type="sibTrans" cxnId="{30D8F969-9FC9-49D5-B02F-D8DF655F7844}">
      <dgm:prSet/>
      <dgm:spPr/>
      <dgm:t>
        <a:bodyPr/>
        <a:lstStyle/>
        <a:p>
          <a:endParaRPr lang="en-US"/>
        </a:p>
      </dgm:t>
    </dgm:pt>
    <dgm:pt modelId="{6C6BAEB3-40ED-44E6-8DE7-5E6D05136A15}">
      <dgm:prSet/>
      <dgm:spPr/>
      <dgm:t>
        <a:bodyPr/>
        <a:lstStyle/>
        <a:p>
          <a:r>
            <a:rPr lang="en-US"/>
            <a:t>Talking about tutor &amp; PASS feedback from T1 (Natalie)</a:t>
          </a:r>
        </a:p>
      </dgm:t>
    </dgm:pt>
    <dgm:pt modelId="{7439695D-C0B0-4911-97EA-B9BFABFB110D}" type="parTrans" cxnId="{4DAF21B9-D559-4D66-A397-640BB0C79AC7}">
      <dgm:prSet/>
      <dgm:spPr/>
      <dgm:t>
        <a:bodyPr/>
        <a:lstStyle/>
        <a:p>
          <a:endParaRPr lang="en-US"/>
        </a:p>
      </dgm:t>
    </dgm:pt>
    <dgm:pt modelId="{3BAEEFBB-1674-443D-8B2D-7A49D4605A6D}" type="sibTrans" cxnId="{4DAF21B9-D559-4D66-A397-640BB0C79AC7}">
      <dgm:prSet/>
      <dgm:spPr/>
      <dgm:t>
        <a:bodyPr/>
        <a:lstStyle/>
        <a:p>
          <a:endParaRPr lang="en-US"/>
        </a:p>
      </dgm:t>
    </dgm:pt>
    <dgm:pt modelId="{4E507324-F6E6-4688-9069-CCF8DCCC6AED}">
      <dgm:prSet/>
      <dgm:spPr/>
      <dgm:t>
        <a:bodyPr/>
        <a:lstStyle/>
        <a:p>
          <a:pPr>
            <a:defRPr b="1"/>
          </a:pPr>
          <a:r>
            <a:rPr lang="en-US"/>
            <a:t>3:50 PM – 4:00 PM</a:t>
          </a:r>
        </a:p>
      </dgm:t>
    </dgm:pt>
    <dgm:pt modelId="{A172DA2F-2328-4CC9-8F5D-B7C1CC467D9B}" type="parTrans" cxnId="{4FACBA24-1667-4E12-A491-8C34C41EFB1A}">
      <dgm:prSet/>
      <dgm:spPr/>
      <dgm:t>
        <a:bodyPr/>
        <a:lstStyle/>
        <a:p>
          <a:endParaRPr lang="en-US"/>
        </a:p>
      </dgm:t>
    </dgm:pt>
    <dgm:pt modelId="{B5390405-D5E4-41B0-9EC4-894FA8E62210}" type="sibTrans" cxnId="{4FACBA24-1667-4E12-A491-8C34C41EFB1A}">
      <dgm:prSet/>
      <dgm:spPr/>
      <dgm:t>
        <a:bodyPr/>
        <a:lstStyle/>
        <a:p>
          <a:endParaRPr lang="en-US"/>
        </a:p>
      </dgm:t>
    </dgm:pt>
    <dgm:pt modelId="{B7B01205-CB35-4C5C-9086-B5B1432CB793}">
      <dgm:prSet/>
      <dgm:spPr/>
      <dgm:t>
        <a:bodyPr/>
        <a:lstStyle/>
        <a:p>
          <a:r>
            <a:rPr lang="en-US"/>
            <a:t>Questions &amp; Answers from the audience</a:t>
          </a:r>
        </a:p>
      </dgm:t>
    </dgm:pt>
    <dgm:pt modelId="{D752BF51-00F4-4D26-B8A8-08FFA6D7F528}" type="parTrans" cxnId="{E96E601E-D369-4854-BE16-81E9894371F5}">
      <dgm:prSet/>
      <dgm:spPr/>
      <dgm:t>
        <a:bodyPr/>
        <a:lstStyle/>
        <a:p>
          <a:endParaRPr lang="en-US"/>
        </a:p>
      </dgm:t>
    </dgm:pt>
    <dgm:pt modelId="{2A3527D1-CED4-4D5F-BCF9-CAF68E869364}" type="sibTrans" cxnId="{E96E601E-D369-4854-BE16-81E9894371F5}">
      <dgm:prSet/>
      <dgm:spPr/>
      <dgm:t>
        <a:bodyPr/>
        <a:lstStyle/>
        <a:p>
          <a:endParaRPr lang="en-US"/>
        </a:p>
      </dgm:t>
    </dgm:pt>
    <dgm:pt modelId="{2A00AE1A-4239-1948-ACCB-67621AC664D7}" type="pres">
      <dgm:prSet presAssocID="{91D2A474-3880-44B6-841D-CD15AA3BA71F}" presName="root" presStyleCnt="0">
        <dgm:presLayoutVars>
          <dgm:chMax/>
          <dgm:chPref/>
          <dgm:animLvl val="lvl"/>
        </dgm:presLayoutVars>
      </dgm:prSet>
      <dgm:spPr/>
    </dgm:pt>
    <dgm:pt modelId="{2836B4B3-7000-B846-8A77-FF07B27E47E6}" type="pres">
      <dgm:prSet presAssocID="{91D2A474-3880-44B6-841D-CD15AA3BA71F}" presName="divider" presStyleLbl="fgAcc1" presStyleIdx="0" presStyleCnt="1"/>
      <dgm:spPr/>
    </dgm:pt>
    <dgm:pt modelId="{0AB72339-562C-794D-AD06-27742B5D08FE}" type="pres">
      <dgm:prSet presAssocID="{91D2A474-3880-44B6-841D-CD15AA3BA71F}" presName="nodes" presStyleCnt="0">
        <dgm:presLayoutVars>
          <dgm:chMax/>
          <dgm:chPref/>
          <dgm:animLvl val="lvl"/>
        </dgm:presLayoutVars>
      </dgm:prSet>
      <dgm:spPr/>
    </dgm:pt>
    <dgm:pt modelId="{C53B7C54-956D-4241-90DC-AB6A117AC62F}" type="pres">
      <dgm:prSet presAssocID="{7473661B-0799-4853-A915-3C84361096A3}" presName="composite" presStyleCnt="0"/>
      <dgm:spPr/>
    </dgm:pt>
    <dgm:pt modelId="{4B9A95CE-65D5-7F4A-8C2F-D30F0DD9C88D}" type="pres">
      <dgm:prSet presAssocID="{7473661B-0799-4853-A915-3C84361096A3}" presName="L1TextContainer" presStyleLbl="alignNode1" presStyleIdx="0" presStyleCnt="4">
        <dgm:presLayoutVars>
          <dgm:chMax val="1"/>
          <dgm:chPref val="1"/>
          <dgm:bulletEnabled val="1"/>
        </dgm:presLayoutVars>
      </dgm:prSet>
      <dgm:spPr/>
    </dgm:pt>
    <dgm:pt modelId="{AB7D977C-39C2-3F49-9949-D7BAEC2EFF3F}" type="pres">
      <dgm:prSet presAssocID="{7473661B-0799-4853-A915-3C84361096A3}" presName="L2TextContainerWrapper" presStyleCnt="0">
        <dgm:presLayoutVars>
          <dgm:bulletEnabled val="1"/>
        </dgm:presLayoutVars>
      </dgm:prSet>
      <dgm:spPr/>
    </dgm:pt>
    <dgm:pt modelId="{B8C8EB56-F224-C84D-A5CD-F046967F3B22}" type="pres">
      <dgm:prSet presAssocID="{7473661B-0799-4853-A915-3C84361096A3}" presName="L2TextContainer" presStyleLbl="bgAccFollowNode1" presStyleIdx="0" presStyleCnt="4"/>
      <dgm:spPr/>
    </dgm:pt>
    <dgm:pt modelId="{5A6D82BC-A474-494C-8460-C53850F7FAF5}" type="pres">
      <dgm:prSet presAssocID="{7473661B-0799-4853-A915-3C84361096A3}" presName="FlexibleEmptyPlaceHolder" presStyleCnt="0"/>
      <dgm:spPr/>
    </dgm:pt>
    <dgm:pt modelId="{1F0AD45B-3440-CB48-82D8-5B8A4D33D8AE}" type="pres">
      <dgm:prSet presAssocID="{7473661B-0799-4853-A915-3C84361096A3}" presName="ConnectLine" presStyleLbl="sibTrans1D1" presStyleIdx="0" presStyleCnt="4"/>
      <dgm:spPr/>
    </dgm:pt>
    <dgm:pt modelId="{CA6C4B41-C68D-E14D-A494-75262276DFBE}" type="pres">
      <dgm:prSet presAssocID="{7473661B-0799-4853-A915-3C84361096A3}" presName="ConnectorPoint" presStyleLbl="node1" presStyleIdx="0" presStyleCnt="4"/>
      <dgm:spPr>
        <a:solidFill>
          <a:schemeClr val="accent5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DCB5558A-8DFE-FA43-A1E6-3C8E467D4E02}" type="pres">
      <dgm:prSet presAssocID="{7473661B-0799-4853-A915-3C84361096A3}" presName="EmptyPlaceHolder" presStyleCnt="0"/>
      <dgm:spPr/>
    </dgm:pt>
    <dgm:pt modelId="{932616B1-7FA2-B948-9018-FF216E340917}" type="pres">
      <dgm:prSet presAssocID="{70CAAC1D-CC58-4469-8DE5-B64F919FC42F}" presName="spaceBetweenRectangles" presStyleCnt="0"/>
      <dgm:spPr/>
    </dgm:pt>
    <dgm:pt modelId="{13815280-D060-E14F-ADDD-24241D1A80DD}" type="pres">
      <dgm:prSet presAssocID="{3D3EBB9B-A999-4F4B-8B53-0FD1FA2C1EA8}" presName="composite" presStyleCnt="0"/>
      <dgm:spPr/>
    </dgm:pt>
    <dgm:pt modelId="{B391FD31-6582-6C4A-B83B-C980AB6EBE65}" type="pres">
      <dgm:prSet presAssocID="{3D3EBB9B-A999-4F4B-8B53-0FD1FA2C1EA8}" presName="L1TextContainer" presStyleLbl="alignNode1" presStyleIdx="1" presStyleCnt="4">
        <dgm:presLayoutVars>
          <dgm:chMax val="1"/>
          <dgm:chPref val="1"/>
          <dgm:bulletEnabled val="1"/>
        </dgm:presLayoutVars>
      </dgm:prSet>
      <dgm:spPr/>
    </dgm:pt>
    <dgm:pt modelId="{FADF654F-380B-584F-B93F-8DD4FC94318B}" type="pres">
      <dgm:prSet presAssocID="{3D3EBB9B-A999-4F4B-8B53-0FD1FA2C1EA8}" presName="L2TextContainerWrapper" presStyleCnt="0">
        <dgm:presLayoutVars>
          <dgm:bulletEnabled val="1"/>
        </dgm:presLayoutVars>
      </dgm:prSet>
      <dgm:spPr/>
    </dgm:pt>
    <dgm:pt modelId="{ACFE6067-75D6-484B-A42F-6C4CDA5F2779}" type="pres">
      <dgm:prSet presAssocID="{3D3EBB9B-A999-4F4B-8B53-0FD1FA2C1EA8}" presName="L2TextContainer" presStyleLbl="bgAccFollowNode1" presStyleIdx="1" presStyleCnt="4"/>
      <dgm:spPr/>
    </dgm:pt>
    <dgm:pt modelId="{9E2160EB-9A3B-DF4B-A98E-B8D89C40F677}" type="pres">
      <dgm:prSet presAssocID="{3D3EBB9B-A999-4F4B-8B53-0FD1FA2C1EA8}" presName="FlexibleEmptyPlaceHolder" presStyleCnt="0"/>
      <dgm:spPr/>
    </dgm:pt>
    <dgm:pt modelId="{4EC42A8F-5C2E-244B-A61B-EF3B9D77CD6C}" type="pres">
      <dgm:prSet presAssocID="{3D3EBB9B-A999-4F4B-8B53-0FD1FA2C1EA8}" presName="ConnectLine" presStyleLbl="sibTrans1D1" presStyleIdx="1" presStyleCnt="4"/>
      <dgm:spPr/>
    </dgm:pt>
    <dgm:pt modelId="{4E77893A-82E1-2642-8F1F-7D0F9C8B53F1}" type="pres">
      <dgm:prSet presAssocID="{3D3EBB9B-A999-4F4B-8B53-0FD1FA2C1EA8}" presName="ConnectorPoint" presStyleLbl="node1" presStyleIdx="1" presStyleCnt="4"/>
      <dgm:spPr>
        <a:solidFill>
          <a:schemeClr val="accent5">
            <a:hueOff val="-4648525"/>
            <a:satOff val="4204"/>
            <a:lumOff val="-8104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F5936577-BDA5-A845-9196-CE887198EBF8}" type="pres">
      <dgm:prSet presAssocID="{3D3EBB9B-A999-4F4B-8B53-0FD1FA2C1EA8}" presName="EmptyPlaceHolder" presStyleCnt="0"/>
      <dgm:spPr/>
    </dgm:pt>
    <dgm:pt modelId="{27025B25-FF7E-3A47-AC67-0838287B976D}" type="pres">
      <dgm:prSet presAssocID="{571A6FB7-4D27-4C34-BC2F-2C226BE0F452}" presName="spaceBetweenRectangles" presStyleCnt="0"/>
      <dgm:spPr/>
    </dgm:pt>
    <dgm:pt modelId="{094AA59A-3EEC-F042-A078-8C3B2DE8431F}" type="pres">
      <dgm:prSet presAssocID="{3ADFB8FA-FFFF-4ADB-B220-A1B383322069}" presName="composite" presStyleCnt="0"/>
      <dgm:spPr/>
    </dgm:pt>
    <dgm:pt modelId="{C7AEC08C-2F08-D94C-95BC-6DD3ABB4EC16}" type="pres">
      <dgm:prSet presAssocID="{3ADFB8FA-FFFF-4ADB-B220-A1B383322069}" presName="L1TextContainer" presStyleLbl="alignNode1" presStyleIdx="2" presStyleCnt="4">
        <dgm:presLayoutVars>
          <dgm:chMax val="1"/>
          <dgm:chPref val="1"/>
          <dgm:bulletEnabled val="1"/>
        </dgm:presLayoutVars>
      </dgm:prSet>
      <dgm:spPr/>
    </dgm:pt>
    <dgm:pt modelId="{9F9F8814-FFDE-2F45-94BD-6DEF08A02D4B}" type="pres">
      <dgm:prSet presAssocID="{3ADFB8FA-FFFF-4ADB-B220-A1B383322069}" presName="L2TextContainerWrapper" presStyleCnt="0">
        <dgm:presLayoutVars>
          <dgm:bulletEnabled val="1"/>
        </dgm:presLayoutVars>
      </dgm:prSet>
      <dgm:spPr/>
    </dgm:pt>
    <dgm:pt modelId="{DFAD91EB-EC85-314F-8BB8-A6AADA78DD42}" type="pres">
      <dgm:prSet presAssocID="{3ADFB8FA-FFFF-4ADB-B220-A1B383322069}" presName="L2TextContainer" presStyleLbl="bgAccFollowNode1" presStyleIdx="2" presStyleCnt="4"/>
      <dgm:spPr/>
    </dgm:pt>
    <dgm:pt modelId="{9D90771E-46BD-D84B-B252-BB6775817E99}" type="pres">
      <dgm:prSet presAssocID="{3ADFB8FA-FFFF-4ADB-B220-A1B383322069}" presName="FlexibleEmptyPlaceHolder" presStyleCnt="0"/>
      <dgm:spPr/>
    </dgm:pt>
    <dgm:pt modelId="{3C5900D3-366C-7B4F-8BB9-003B135F8892}" type="pres">
      <dgm:prSet presAssocID="{3ADFB8FA-FFFF-4ADB-B220-A1B383322069}" presName="ConnectLine" presStyleLbl="sibTrans1D1" presStyleIdx="2" presStyleCnt="4"/>
      <dgm:spPr/>
    </dgm:pt>
    <dgm:pt modelId="{3BD06253-AF98-0244-9D6E-51E792D13951}" type="pres">
      <dgm:prSet presAssocID="{3ADFB8FA-FFFF-4ADB-B220-A1B383322069}" presName="ConnectorPoint" presStyleLbl="node1" presStyleIdx="2" presStyleCnt="4"/>
      <dgm:spPr>
        <a:solidFill>
          <a:schemeClr val="accent5">
            <a:hueOff val="-9297050"/>
            <a:satOff val="8408"/>
            <a:lumOff val="-16208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290B33E2-ACFE-7649-8983-FB38F820C943}" type="pres">
      <dgm:prSet presAssocID="{3ADFB8FA-FFFF-4ADB-B220-A1B383322069}" presName="EmptyPlaceHolder" presStyleCnt="0"/>
      <dgm:spPr/>
    </dgm:pt>
    <dgm:pt modelId="{8AA3530E-EC68-8B4F-8716-8E786F6981CA}" type="pres">
      <dgm:prSet presAssocID="{A2414EFD-A37D-4AD0-B8CF-B2C10C2503B1}" presName="spaceBetweenRectangles" presStyleCnt="0"/>
      <dgm:spPr/>
    </dgm:pt>
    <dgm:pt modelId="{3355CDA5-8B33-ED47-89ED-6C12EE10F431}" type="pres">
      <dgm:prSet presAssocID="{4E507324-F6E6-4688-9069-CCF8DCCC6AED}" presName="composite" presStyleCnt="0"/>
      <dgm:spPr/>
    </dgm:pt>
    <dgm:pt modelId="{40EFD8F6-A8E7-D148-97D0-622A3292EB3B}" type="pres">
      <dgm:prSet presAssocID="{4E507324-F6E6-4688-9069-CCF8DCCC6AED}" presName="L1TextContainer" presStyleLbl="alignNode1" presStyleIdx="3" presStyleCnt="4">
        <dgm:presLayoutVars>
          <dgm:chMax val="1"/>
          <dgm:chPref val="1"/>
          <dgm:bulletEnabled val="1"/>
        </dgm:presLayoutVars>
      </dgm:prSet>
      <dgm:spPr/>
    </dgm:pt>
    <dgm:pt modelId="{2F18F3CF-940C-1F47-8DCF-6C84447826CC}" type="pres">
      <dgm:prSet presAssocID="{4E507324-F6E6-4688-9069-CCF8DCCC6AED}" presName="L2TextContainerWrapper" presStyleCnt="0">
        <dgm:presLayoutVars>
          <dgm:bulletEnabled val="1"/>
        </dgm:presLayoutVars>
      </dgm:prSet>
      <dgm:spPr/>
    </dgm:pt>
    <dgm:pt modelId="{3357D7B0-C8B8-1C42-88F9-7FB9043AD4D7}" type="pres">
      <dgm:prSet presAssocID="{4E507324-F6E6-4688-9069-CCF8DCCC6AED}" presName="L2TextContainer" presStyleLbl="bgAccFollowNode1" presStyleIdx="3" presStyleCnt="4"/>
      <dgm:spPr/>
    </dgm:pt>
    <dgm:pt modelId="{CD281610-0B08-CE40-B9E0-BCF8726E27B2}" type="pres">
      <dgm:prSet presAssocID="{4E507324-F6E6-4688-9069-CCF8DCCC6AED}" presName="FlexibleEmptyPlaceHolder" presStyleCnt="0"/>
      <dgm:spPr/>
    </dgm:pt>
    <dgm:pt modelId="{3DA62E85-85AE-3644-986D-455149533774}" type="pres">
      <dgm:prSet presAssocID="{4E507324-F6E6-4688-9069-CCF8DCCC6AED}" presName="ConnectLine" presStyleLbl="sibTrans1D1" presStyleIdx="3" presStyleCnt="4"/>
      <dgm:spPr/>
    </dgm:pt>
    <dgm:pt modelId="{D2A6AAD1-082B-BE44-AEFA-E6F4DA1C5495}" type="pres">
      <dgm:prSet presAssocID="{4E507324-F6E6-4688-9069-CCF8DCCC6AED}" presName="ConnectorPoint" presStyleLbl="node1" presStyleIdx="3" presStyleCnt="4"/>
      <dgm:spPr>
        <a:solidFill>
          <a:schemeClr val="accent5">
            <a:hueOff val="-13945574"/>
            <a:satOff val="12612"/>
            <a:lumOff val="-24312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24E0615D-081C-594C-BC6B-E5B16845976E}" type="pres">
      <dgm:prSet presAssocID="{4E507324-F6E6-4688-9069-CCF8DCCC6AED}" presName="EmptyPlaceHolder" presStyleCnt="0"/>
      <dgm:spPr/>
    </dgm:pt>
  </dgm:ptLst>
  <dgm:cxnLst>
    <dgm:cxn modelId="{8B491402-E674-41A3-9DFF-C9525480C33B}" srcId="{7473661B-0799-4853-A915-3C84361096A3}" destId="{E9589573-2FF9-4349-9AE3-8CF5FB635F50}" srcOrd="0" destOrd="0" parTransId="{0EE2555C-C7AE-4744-8102-2BBE9E1A3435}" sibTransId="{E48E34C8-72A0-46FD-A46F-7AD619C94289}"/>
    <dgm:cxn modelId="{DE726412-B924-C641-8451-934769EEB21B}" type="presOf" srcId="{B7B01205-CB35-4C5C-9086-B5B1432CB793}" destId="{3357D7B0-C8B8-1C42-88F9-7FB9043AD4D7}" srcOrd="0" destOrd="0" presId="urn:microsoft.com/office/officeart/2017/3/layout/HorizontalLabelsTimeline"/>
    <dgm:cxn modelId="{5F3CEE14-DF51-BF44-B155-A66E32AB4008}" type="presOf" srcId="{7473661B-0799-4853-A915-3C84361096A3}" destId="{4B9A95CE-65D5-7F4A-8C2F-D30F0DD9C88D}" srcOrd="0" destOrd="0" presId="urn:microsoft.com/office/officeart/2017/3/layout/HorizontalLabelsTimeline"/>
    <dgm:cxn modelId="{E96E601E-D369-4854-BE16-81E9894371F5}" srcId="{4E507324-F6E6-4688-9069-CCF8DCCC6AED}" destId="{B7B01205-CB35-4C5C-9086-B5B1432CB793}" srcOrd="0" destOrd="0" parTransId="{D752BF51-00F4-4D26-B8A8-08FFA6D7F528}" sibTransId="{2A3527D1-CED4-4D5F-BCF9-CAF68E869364}"/>
    <dgm:cxn modelId="{D8EF4D1E-D801-9740-B255-71E075F814A2}" type="presOf" srcId="{0BD8FA81-FE53-4DB4-85F8-733F23B6E86E}" destId="{ACFE6067-75D6-484B-A42F-6C4CDA5F2779}" srcOrd="0" destOrd="0" presId="urn:microsoft.com/office/officeart/2017/3/layout/HorizontalLabelsTimeline"/>
    <dgm:cxn modelId="{4FACBA24-1667-4E12-A491-8C34C41EFB1A}" srcId="{91D2A474-3880-44B6-841D-CD15AA3BA71F}" destId="{4E507324-F6E6-4688-9069-CCF8DCCC6AED}" srcOrd="3" destOrd="0" parTransId="{A172DA2F-2328-4CC9-8F5D-B7C1CC467D9B}" sibTransId="{B5390405-D5E4-41B0-9EC4-894FA8E62210}"/>
    <dgm:cxn modelId="{E164363B-27C8-6C4E-8CBA-7E9EAE3CBDF9}" type="presOf" srcId="{4E507324-F6E6-4688-9069-CCF8DCCC6AED}" destId="{40EFD8F6-A8E7-D148-97D0-622A3292EB3B}" srcOrd="0" destOrd="0" presId="urn:microsoft.com/office/officeart/2017/3/layout/HorizontalLabelsTimeline"/>
    <dgm:cxn modelId="{54479045-BB26-406F-BBF8-0403DDC3C313}" srcId="{91D2A474-3880-44B6-841D-CD15AA3BA71F}" destId="{7473661B-0799-4853-A915-3C84361096A3}" srcOrd="0" destOrd="0" parTransId="{C4E2B651-834D-492F-9471-4C99AF1185A8}" sibTransId="{70CAAC1D-CC58-4469-8DE5-B64F919FC42F}"/>
    <dgm:cxn modelId="{30D8F969-9FC9-49D5-B02F-D8DF655F7844}" srcId="{91D2A474-3880-44B6-841D-CD15AA3BA71F}" destId="{3ADFB8FA-FFFF-4ADB-B220-A1B383322069}" srcOrd="2" destOrd="0" parTransId="{69A8CAE2-9D4A-41FC-A8B4-FCF4F72D65B3}" sibTransId="{A2414EFD-A37D-4AD0-B8CF-B2C10C2503B1}"/>
    <dgm:cxn modelId="{D4070586-CD57-884E-BEBC-90954E219464}" type="presOf" srcId="{6C6BAEB3-40ED-44E6-8DE7-5E6D05136A15}" destId="{DFAD91EB-EC85-314F-8BB8-A6AADA78DD42}" srcOrd="0" destOrd="0" presId="urn:microsoft.com/office/officeart/2017/3/layout/HorizontalLabelsTimeline"/>
    <dgm:cxn modelId="{17BB89A1-7F30-884C-8F76-E1869B40FA3C}" type="presOf" srcId="{3ADFB8FA-FFFF-4ADB-B220-A1B383322069}" destId="{C7AEC08C-2F08-D94C-95BC-6DD3ABB4EC16}" srcOrd="0" destOrd="0" presId="urn:microsoft.com/office/officeart/2017/3/layout/HorizontalLabelsTimeline"/>
    <dgm:cxn modelId="{4DAF21B9-D559-4D66-A397-640BB0C79AC7}" srcId="{3ADFB8FA-FFFF-4ADB-B220-A1B383322069}" destId="{6C6BAEB3-40ED-44E6-8DE7-5E6D05136A15}" srcOrd="0" destOrd="0" parTransId="{7439695D-C0B0-4911-97EA-B9BFABFB110D}" sibTransId="{3BAEEFBB-1674-443D-8B2D-7A49D4605A6D}"/>
    <dgm:cxn modelId="{D8C2A5BE-1A94-9442-BB89-AD945570D7DC}" type="presOf" srcId="{91D2A474-3880-44B6-841D-CD15AA3BA71F}" destId="{2A00AE1A-4239-1948-ACCB-67621AC664D7}" srcOrd="0" destOrd="0" presId="urn:microsoft.com/office/officeart/2017/3/layout/HorizontalLabelsTimeline"/>
    <dgm:cxn modelId="{E8F5D8BF-1B5A-4999-AED9-453DC430D8B1}" srcId="{91D2A474-3880-44B6-841D-CD15AA3BA71F}" destId="{3D3EBB9B-A999-4F4B-8B53-0FD1FA2C1EA8}" srcOrd="1" destOrd="0" parTransId="{D069A617-AEDB-4727-99E8-B86DA6C3DFD4}" sibTransId="{571A6FB7-4D27-4C34-BC2F-2C226BE0F452}"/>
    <dgm:cxn modelId="{3C5E5DD9-F5B3-45A7-9D94-634C35AE68C6}" srcId="{3D3EBB9B-A999-4F4B-8B53-0FD1FA2C1EA8}" destId="{0BD8FA81-FE53-4DB4-85F8-733F23B6E86E}" srcOrd="0" destOrd="0" parTransId="{AD1BBB4C-DADF-4382-B86D-F3D586C6DBED}" sibTransId="{297B54E2-4A6A-488A-BFC1-9FCC1C70ECC6}"/>
    <dgm:cxn modelId="{51176AE2-E35B-8C45-9B4C-6F803A15B3BF}" type="presOf" srcId="{3D3EBB9B-A999-4F4B-8B53-0FD1FA2C1EA8}" destId="{B391FD31-6582-6C4A-B83B-C980AB6EBE65}" srcOrd="0" destOrd="0" presId="urn:microsoft.com/office/officeart/2017/3/layout/HorizontalLabelsTimeline"/>
    <dgm:cxn modelId="{FCC3DCEC-C9E6-8E4F-ABBD-963FBA21CE04}" type="presOf" srcId="{E9589573-2FF9-4349-9AE3-8CF5FB635F50}" destId="{B8C8EB56-F224-C84D-A5CD-F046967F3B22}" srcOrd="0" destOrd="0" presId="urn:microsoft.com/office/officeart/2017/3/layout/HorizontalLabelsTimeline"/>
    <dgm:cxn modelId="{24FCBDF0-9FFB-8341-905B-2CEAC1120B1D}" type="presParOf" srcId="{2A00AE1A-4239-1948-ACCB-67621AC664D7}" destId="{2836B4B3-7000-B846-8A77-FF07B27E47E6}" srcOrd="0" destOrd="0" presId="urn:microsoft.com/office/officeart/2017/3/layout/HorizontalLabelsTimeline"/>
    <dgm:cxn modelId="{862CF90F-4D01-7745-BD23-C7C2A7259B9B}" type="presParOf" srcId="{2A00AE1A-4239-1948-ACCB-67621AC664D7}" destId="{0AB72339-562C-794D-AD06-27742B5D08FE}" srcOrd="1" destOrd="0" presId="urn:microsoft.com/office/officeart/2017/3/layout/HorizontalLabelsTimeline"/>
    <dgm:cxn modelId="{88B04A29-0BDE-5D48-81E0-01FE6A3F9E33}" type="presParOf" srcId="{0AB72339-562C-794D-AD06-27742B5D08FE}" destId="{C53B7C54-956D-4241-90DC-AB6A117AC62F}" srcOrd="0" destOrd="0" presId="urn:microsoft.com/office/officeart/2017/3/layout/HorizontalLabelsTimeline"/>
    <dgm:cxn modelId="{00C1CD4E-6DD5-9D43-826C-58F3F508C4B7}" type="presParOf" srcId="{C53B7C54-956D-4241-90DC-AB6A117AC62F}" destId="{4B9A95CE-65D5-7F4A-8C2F-D30F0DD9C88D}" srcOrd="0" destOrd="0" presId="urn:microsoft.com/office/officeart/2017/3/layout/HorizontalLabelsTimeline"/>
    <dgm:cxn modelId="{DA82E93E-3014-4347-BC3C-032C75B31C04}" type="presParOf" srcId="{C53B7C54-956D-4241-90DC-AB6A117AC62F}" destId="{AB7D977C-39C2-3F49-9949-D7BAEC2EFF3F}" srcOrd="1" destOrd="0" presId="urn:microsoft.com/office/officeart/2017/3/layout/HorizontalLabelsTimeline"/>
    <dgm:cxn modelId="{DE6EFB1F-043E-1644-A5BF-10E36B4B2074}" type="presParOf" srcId="{AB7D977C-39C2-3F49-9949-D7BAEC2EFF3F}" destId="{B8C8EB56-F224-C84D-A5CD-F046967F3B22}" srcOrd="0" destOrd="0" presId="urn:microsoft.com/office/officeart/2017/3/layout/HorizontalLabelsTimeline"/>
    <dgm:cxn modelId="{4A242C56-28F9-6941-8401-8DC9C98D9997}" type="presParOf" srcId="{AB7D977C-39C2-3F49-9949-D7BAEC2EFF3F}" destId="{5A6D82BC-A474-494C-8460-C53850F7FAF5}" srcOrd="1" destOrd="0" presId="urn:microsoft.com/office/officeart/2017/3/layout/HorizontalLabelsTimeline"/>
    <dgm:cxn modelId="{FAA812F2-6EDB-2844-BFB0-7F280027E6DD}" type="presParOf" srcId="{C53B7C54-956D-4241-90DC-AB6A117AC62F}" destId="{1F0AD45B-3440-CB48-82D8-5B8A4D33D8AE}" srcOrd="2" destOrd="0" presId="urn:microsoft.com/office/officeart/2017/3/layout/HorizontalLabelsTimeline"/>
    <dgm:cxn modelId="{C103405C-A12F-FE4B-B854-70B941D73E7E}" type="presParOf" srcId="{C53B7C54-956D-4241-90DC-AB6A117AC62F}" destId="{CA6C4B41-C68D-E14D-A494-75262276DFBE}" srcOrd="3" destOrd="0" presId="urn:microsoft.com/office/officeart/2017/3/layout/HorizontalLabelsTimeline"/>
    <dgm:cxn modelId="{33D915AB-87A7-6547-A5FE-2026343D4D51}" type="presParOf" srcId="{C53B7C54-956D-4241-90DC-AB6A117AC62F}" destId="{DCB5558A-8DFE-FA43-A1E6-3C8E467D4E02}" srcOrd="4" destOrd="0" presId="urn:microsoft.com/office/officeart/2017/3/layout/HorizontalLabelsTimeline"/>
    <dgm:cxn modelId="{F1C3F46A-2E6D-6A4E-8FEA-9D90355A9CD1}" type="presParOf" srcId="{0AB72339-562C-794D-AD06-27742B5D08FE}" destId="{932616B1-7FA2-B948-9018-FF216E340917}" srcOrd="1" destOrd="0" presId="urn:microsoft.com/office/officeart/2017/3/layout/HorizontalLabelsTimeline"/>
    <dgm:cxn modelId="{5BC5DCBD-9E25-0B4E-ADE2-C7EF18673A62}" type="presParOf" srcId="{0AB72339-562C-794D-AD06-27742B5D08FE}" destId="{13815280-D060-E14F-ADDD-24241D1A80DD}" srcOrd="2" destOrd="0" presId="urn:microsoft.com/office/officeart/2017/3/layout/HorizontalLabelsTimeline"/>
    <dgm:cxn modelId="{878FD191-5292-1A4B-B86F-092A4018E773}" type="presParOf" srcId="{13815280-D060-E14F-ADDD-24241D1A80DD}" destId="{B391FD31-6582-6C4A-B83B-C980AB6EBE65}" srcOrd="0" destOrd="0" presId="urn:microsoft.com/office/officeart/2017/3/layout/HorizontalLabelsTimeline"/>
    <dgm:cxn modelId="{ED393B56-6324-E74A-AA1E-BEDDCCEE6246}" type="presParOf" srcId="{13815280-D060-E14F-ADDD-24241D1A80DD}" destId="{FADF654F-380B-584F-B93F-8DD4FC94318B}" srcOrd="1" destOrd="0" presId="urn:microsoft.com/office/officeart/2017/3/layout/HorizontalLabelsTimeline"/>
    <dgm:cxn modelId="{F6BE123B-7036-0A4D-AD20-4292116686AD}" type="presParOf" srcId="{FADF654F-380B-584F-B93F-8DD4FC94318B}" destId="{ACFE6067-75D6-484B-A42F-6C4CDA5F2779}" srcOrd="0" destOrd="0" presId="urn:microsoft.com/office/officeart/2017/3/layout/HorizontalLabelsTimeline"/>
    <dgm:cxn modelId="{E25CF22D-6621-F643-9F1A-7165E41C7CDA}" type="presParOf" srcId="{FADF654F-380B-584F-B93F-8DD4FC94318B}" destId="{9E2160EB-9A3B-DF4B-A98E-B8D89C40F677}" srcOrd="1" destOrd="0" presId="urn:microsoft.com/office/officeart/2017/3/layout/HorizontalLabelsTimeline"/>
    <dgm:cxn modelId="{9F086D07-16F1-2A4B-8BCC-9D8FE8E69530}" type="presParOf" srcId="{13815280-D060-E14F-ADDD-24241D1A80DD}" destId="{4EC42A8F-5C2E-244B-A61B-EF3B9D77CD6C}" srcOrd="2" destOrd="0" presId="urn:microsoft.com/office/officeart/2017/3/layout/HorizontalLabelsTimeline"/>
    <dgm:cxn modelId="{A726BC98-0829-714C-AF63-A1EE0346DF52}" type="presParOf" srcId="{13815280-D060-E14F-ADDD-24241D1A80DD}" destId="{4E77893A-82E1-2642-8F1F-7D0F9C8B53F1}" srcOrd="3" destOrd="0" presId="urn:microsoft.com/office/officeart/2017/3/layout/HorizontalLabelsTimeline"/>
    <dgm:cxn modelId="{F3A2B6ED-D931-0642-9D65-8E5F4125B181}" type="presParOf" srcId="{13815280-D060-E14F-ADDD-24241D1A80DD}" destId="{F5936577-BDA5-A845-9196-CE887198EBF8}" srcOrd="4" destOrd="0" presId="urn:microsoft.com/office/officeart/2017/3/layout/HorizontalLabelsTimeline"/>
    <dgm:cxn modelId="{E6B4EB49-E7EF-D548-814C-DB6B6DF9F476}" type="presParOf" srcId="{0AB72339-562C-794D-AD06-27742B5D08FE}" destId="{27025B25-FF7E-3A47-AC67-0838287B976D}" srcOrd="3" destOrd="0" presId="urn:microsoft.com/office/officeart/2017/3/layout/HorizontalLabelsTimeline"/>
    <dgm:cxn modelId="{1ECFD6D6-448C-B04E-B41B-FC800645A519}" type="presParOf" srcId="{0AB72339-562C-794D-AD06-27742B5D08FE}" destId="{094AA59A-3EEC-F042-A078-8C3B2DE8431F}" srcOrd="4" destOrd="0" presId="urn:microsoft.com/office/officeart/2017/3/layout/HorizontalLabelsTimeline"/>
    <dgm:cxn modelId="{123E71D8-D80A-2E46-9188-3582E0DCE819}" type="presParOf" srcId="{094AA59A-3EEC-F042-A078-8C3B2DE8431F}" destId="{C7AEC08C-2F08-D94C-95BC-6DD3ABB4EC16}" srcOrd="0" destOrd="0" presId="urn:microsoft.com/office/officeart/2017/3/layout/HorizontalLabelsTimeline"/>
    <dgm:cxn modelId="{3FA584AC-C143-A04F-AC06-3D33121A0FBF}" type="presParOf" srcId="{094AA59A-3EEC-F042-A078-8C3B2DE8431F}" destId="{9F9F8814-FFDE-2F45-94BD-6DEF08A02D4B}" srcOrd="1" destOrd="0" presId="urn:microsoft.com/office/officeart/2017/3/layout/HorizontalLabelsTimeline"/>
    <dgm:cxn modelId="{E558C7F8-8BFF-3844-ACA5-D114FC2FFC52}" type="presParOf" srcId="{9F9F8814-FFDE-2F45-94BD-6DEF08A02D4B}" destId="{DFAD91EB-EC85-314F-8BB8-A6AADA78DD42}" srcOrd="0" destOrd="0" presId="urn:microsoft.com/office/officeart/2017/3/layout/HorizontalLabelsTimeline"/>
    <dgm:cxn modelId="{2F5774EB-8360-0D41-BA3D-12D53E6587A9}" type="presParOf" srcId="{9F9F8814-FFDE-2F45-94BD-6DEF08A02D4B}" destId="{9D90771E-46BD-D84B-B252-BB6775817E99}" srcOrd="1" destOrd="0" presId="urn:microsoft.com/office/officeart/2017/3/layout/HorizontalLabelsTimeline"/>
    <dgm:cxn modelId="{9152FC06-5304-A04D-874F-8801280B5A4A}" type="presParOf" srcId="{094AA59A-3EEC-F042-A078-8C3B2DE8431F}" destId="{3C5900D3-366C-7B4F-8BB9-003B135F8892}" srcOrd="2" destOrd="0" presId="urn:microsoft.com/office/officeart/2017/3/layout/HorizontalLabelsTimeline"/>
    <dgm:cxn modelId="{D867A7C3-4FC4-5E47-84EE-372732B83D75}" type="presParOf" srcId="{094AA59A-3EEC-F042-A078-8C3B2DE8431F}" destId="{3BD06253-AF98-0244-9D6E-51E792D13951}" srcOrd="3" destOrd="0" presId="urn:microsoft.com/office/officeart/2017/3/layout/HorizontalLabelsTimeline"/>
    <dgm:cxn modelId="{279D9AB0-76AD-EE49-8232-073EF1E56382}" type="presParOf" srcId="{094AA59A-3EEC-F042-A078-8C3B2DE8431F}" destId="{290B33E2-ACFE-7649-8983-FB38F820C943}" srcOrd="4" destOrd="0" presId="urn:microsoft.com/office/officeart/2017/3/layout/HorizontalLabelsTimeline"/>
    <dgm:cxn modelId="{158FC9DC-7442-8B41-9FDD-7F4A09D62CCE}" type="presParOf" srcId="{0AB72339-562C-794D-AD06-27742B5D08FE}" destId="{8AA3530E-EC68-8B4F-8716-8E786F6981CA}" srcOrd="5" destOrd="0" presId="urn:microsoft.com/office/officeart/2017/3/layout/HorizontalLabelsTimeline"/>
    <dgm:cxn modelId="{893ACCA5-78A2-E545-A5CC-77B91E5E3339}" type="presParOf" srcId="{0AB72339-562C-794D-AD06-27742B5D08FE}" destId="{3355CDA5-8B33-ED47-89ED-6C12EE10F431}" srcOrd="6" destOrd="0" presId="urn:microsoft.com/office/officeart/2017/3/layout/HorizontalLabelsTimeline"/>
    <dgm:cxn modelId="{54D816C6-D6CC-9A47-AC9A-715580928133}" type="presParOf" srcId="{3355CDA5-8B33-ED47-89ED-6C12EE10F431}" destId="{40EFD8F6-A8E7-D148-97D0-622A3292EB3B}" srcOrd="0" destOrd="0" presId="urn:microsoft.com/office/officeart/2017/3/layout/HorizontalLabelsTimeline"/>
    <dgm:cxn modelId="{A50FEE1A-0237-5441-94EC-DC8F606FA48F}" type="presParOf" srcId="{3355CDA5-8B33-ED47-89ED-6C12EE10F431}" destId="{2F18F3CF-940C-1F47-8DCF-6C84447826CC}" srcOrd="1" destOrd="0" presId="urn:microsoft.com/office/officeart/2017/3/layout/HorizontalLabelsTimeline"/>
    <dgm:cxn modelId="{E6F5377B-22E4-C04E-B6DD-5DDD0E950BDC}" type="presParOf" srcId="{2F18F3CF-940C-1F47-8DCF-6C84447826CC}" destId="{3357D7B0-C8B8-1C42-88F9-7FB9043AD4D7}" srcOrd="0" destOrd="0" presId="urn:microsoft.com/office/officeart/2017/3/layout/HorizontalLabelsTimeline"/>
    <dgm:cxn modelId="{6C35D7CC-C8C6-CE48-9002-27252FC0ECBA}" type="presParOf" srcId="{2F18F3CF-940C-1F47-8DCF-6C84447826CC}" destId="{CD281610-0B08-CE40-B9E0-BCF8726E27B2}" srcOrd="1" destOrd="0" presId="urn:microsoft.com/office/officeart/2017/3/layout/HorizontalLabelsTimeline"/>
    <dgm:cxn modelId="{03A7F11C-160A-1242-92E6-0BE86E09CC7D}" type="presParOf" srcId="{3355CDA5-8B33-ED47-89ED-6C12EE10F431}" destId="{3DA62E85-85AE-3644-986D-455149533774}" srcOrd="2" destOrd="0" presId="urn:microsoft.com/office/officeart/2017/3/layout/HorizontalLabelsTimeline"/>
    <dgm:cxn modelId="{6C63ED70-9314-904C-B283-AA48F9F50BB9}" type="presParOf" srcId="{3355CDA5-8B33-ED47-89ED-6C12EE10F431}" destId="{D2A6AAD1-082B-BE44-AEFA-E6F4DA1C5495}" srcOrd="3" destOrd="0" presId="urn:microsoft.com/office/officeart/2017/3/layout/HorizontalLabelsTimeline"/>
    <dgm:cxn modelId="{874EB5FE-EE67-9448-A2E5-24C6CAB03A04}" type="presParOf" srcId="{3355CDA5-8B33-ED47-89ED-6C12EE10F431}" destId="{24E0615D-081C-594C-BC6B-E5B16845976E}" srcOrd="4" destOrd="0" presId="urn:microsoft.com/office/officeart/2017/3/layout/HorizontalLabels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AC4234-A7A4-46FA-91B6-81C58DF3345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88868BA3-3D65-4899-9C7F-7AB7C0F0E11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What do students like in online teaching</a:t>
          </a:r>
        </a:p>
      </dgm:t>
    </dgm:pt>
    <dgm:pt modelId="{10B6FE97-4724-4B28-97C6-7B2C561A910D}" type="parTrans" cxnId="{07F818B8-2E95-4324-8659-CFD6116D8B38}">
      <dgm:prSet/>
      <dgm:spPr/>
      <dgm:t>
        <a:bodyPr/>
        <a:lstStyle/>
        <a:p>
          <a:endParaRPr lang="en-US"/>
        </a:p>
      </dgm:t>
    </dgm:pt>
    <dgm:pt modelId="{F25E5DAE-4D61-4E20-A8E1-CF8BE0A202BF}" type="sibTrans" cxnId="{07F818B8-2E95-4324-8659-CFD6116D8B38}">
      <dgm:prSet/>
      <dgm:spPr/>
      <dgm:t>
        <a:bodyPr/>
        <a:lstStyle/>
        <a:p>
          <a:endParaRPr lang="en-US"/>
        </a:p>
      </dgm:t>
    </dgm:pt>
    <dgm:pt modelId="{D17C1EE5-7548-432F-BA5C-64D0E0D6268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What do student not like in online teaching</a:t>
          </a:r>
        </a:p>
      </dgm:t>
    </dgm:pt>
    <dgm:pt modelId="{A595D492-5952-4C88-998D-69B60623D2EE}" type="parTrans" cxnId="{709EF6BC-F4A6-49E9-A6E2-3F94D3212E16}">
      <dgm:prSet/>
      <dgm:spPr/>
      <dgm:t>
        <a:bodyPr/>
        <a:lstStyle/>
        <a:p>
          <a:endParaRPr lang="en-US"/>
        </a:p>
      </dgm:t>
    </dgm:pt>
    <dgm:pt modelId="{29403379-B76A-41F3-A0DC-F61571553007}" type="sibTrans" cxnId="{709EF6BC-F4A6-49E9-A6E2-3F94D3212E16}">
      <dgm:prSet/>
      <dgm:spPr/>
      <dgm:t>
        <a:bodyPr/>
        <a:lstStyle/>
        <a:p>
          <a:endParaRPr lang="en-US"/>
        </a:p>
      </dgm:t>
    </dgm:pt>
    <dgm:pt modelId="{732062C0-34CE-8F4B-8658-FF2BDB46AFAC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Overall statistics of T1 experience of online (distance learning)</a:t>
          </a:r>
        </a:p>
      </dgm:t>
    </dgm:pt>
    <dgm:pt modelId="{6348ABA8-C225-BE47-9C1C-C730E7428F14}" type="parTrans" cxnId="{FFCACE50-BE71-2841-8547-420C50872AE3}">
      <dgm:prSet/>
      <dgm:spPr/>
      <dgm:t>
        <a:bodyPr/>
        <a:lstStyle/>
        <a:p>
          <a:endParaRPr lang="en-GB"/>
        </a:p>
      </dgm:t>
    </dgm:pt>
    <dgm:pt modelId="{ACEDADED-4D6F-164D-9388-39B51F905A66}" type="sibTrans" cxnId="{FFCACE50-BE71-2841-8547-420C50872AE3}">
      <dgm:prSet/>
      <dgm:spPr/>
      <dgm:t>
        <a:bodyPr/>
        <a:lstStyle/>
        <a:p>
          <a:endParaRPr lang="en-GB"/>
        </a:p>
      </dgm:t>
    </dgm:pt>
    <dgm:pt modelId="{0BB1F825-C78D-4255-89BA-ABEFB1E6C9AE}" type="pres">
      <dgm:prSet presAssocID="{7EAC4234-A7A4-46FA-91B6-81C58DF3345A}" presName="root" presStyleCnt="0">
        <dgm:presLayoutVars>
          <dgm:dir/>
          <dgm:resizeHandles val="exact"/>
        </dgm:presLayoutVars>
      </dgm:prSet>
      <dgm:spPr/>
    </dgm:pt>
    <dgm:pt modelId="{D93A2D12-63EF-E84E-92F3-BE04A9A0C4C7}" type="pres">
      <dgm:prSet presAssocID="{732062C0-34CE-8F4B-8658-FF2BDB46AFAC}" presName="compNode" presStyleCnt="0"/>
      <dgm:spPr/>
    </dgm:pt>
    <dgm:pt modelId="{6877891C-CE88-8E4B-8B65-ADDE59F8926C}" type="pres">
      <dgm:prSet presAssocID="{732062C0-34CE-8F4B-8658-FF2BDB46AFAC}" presName="bgRect" presStyleLbl="bgShp" presStyleIdx="0" presStyleCnt="3"/>
      <dgm:spPr/>
    </dgm:pt>
    <dgm:pt modelId="{6B8FCFF7-0437-544A-88CF-0475BC8DB46E}" type="pres">
      <dgm:prSet presAssocID="{732062C0-34CE-8F4B-8658-FF2BDB46AFAC}" presName="iconRect" presStyleLbl="node1" presStyleIdx="0" presStyleCnt="3"/>
      <dgm:spPr>
        <a:blipFill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</dgm:pt>
    <dgm:pt modelId="{CB688B13-DAF1-404F-8D89-8EE258C25275}" type="pres">
      <dgm:prSet presAssocID="{732062C0-34CE-8F4B-8658-FF2BDB46AFAC}" presName="spaceRect" presStyleCnt="0"/>
      <dgm:spPr/>
    </dgm:pt>
    <dgm:pt modelId="{131B8E18-0680-C24F-8380-5EFD6C59769C}" type="pres">
      <dgm:prSet presAssocID="{732062C0-34CE-8F4B-8658-FF2BDB46AFAC}" presName="parTx" presStyleLbl="revTx" presStyleIdx="0" presStyleCnt="3">
        <dgm:presLayoutVars>
          <dgm:chMax val="0"/>
          <dgm:chPref val="0"/>
        </dgm:presLayoutVars>
      </dgm:prSet>
      <dgm:spPr/>
    </dgm:pt>
    <dgm:pt modelId="{A8AED76E-AAE9-D14E-8C75-C825E36FE5F2}" type="pres">
      <dgm:prSet presAssocID="{ACEDADED-4D6F-164D-9388-39B51F905A66}" presName="sibTrans" presStyleCnt="0"/>
      <dgm:spPr/>
    </dgm:pt>
    <dgm:pt modelId="{31B32420-F1B4-4629-82F3-0FCAE93ED50D}" type="pres">
      <dgm:prSet presAssocID="{88868BA3-3D65-4899-9C7F-7AB7C0F0E11E}" presName="compNode" presStyleCnt="0"/>
      <dgm:spPr/>
    </dgm:pt>
    <dgm:pt modelId="{FF12E428-9386-491D-BFD5-4C6B18B57057}" type="pres">
      <dgm:prSet presAssocID="{88868BA3-3D65-4899-9C7F-7AB7C0F0E11E}" presName="bgRect" presStyleLbl="bgShp" presStyleIdx="1" presStyleCnt="3"/>
      <dgm:spPr/>
    </dgm:pt>
    <dgm:pt modelId="{EF7DC7B5-2E82-414E-A981-B1B77F42FD34}" type="pres">
      <dgm:prSet presAssocID="{88868BA3-3D65-4899-9C7F-7AB7C0F0E11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75518ED9-BA77-483B-85F8-542AC4BB0DEE}" type="pres">
      <dgm:prSet presAssocID="{88868BA3-3D65-4899-9C7F-7AB7C0F0E11E}" presName="spaceRect" presStyleCnt="0"/>
      <dgm:spPr/>
    </dgm:pt>
    <dgm:pt modelId="{BC1E6F42-33A3-40FD-8463-165A2358B290}" type="pres">
      <dgm:prSet presAssocID="{88868BA3-3D65-4899-9C7F-7AB7C0F0E11E}" presName="parTx" presStyleLbl="revTx" presStyleIdx="1" presStyleCnt="3">
        <dgm:presLayoutVars>
          <dgm:chMax val="0"/>
          <dgm:chPref val="0"/>
        </dgm:presLayoutVars>
      </dgm:prSet>
      <dgm:spPr/>
    </dgm:pt>
    <dgm:pt modelId="{6BF5D1DB-4019-4A28-AA4D-6EA21DDBECC9}" type="pres">
      <dgm:prSet presAssocID="{F25E5DAE-4D61-4E20-A8E1-CF8BE0A202BF}" presName="sibTrans" presStyleCnt="0"/>
      <dgm:spPr/>
    </dgm:pt>
    <dgm:pt modelId="{CB5D5355-40D5-488E-9255-AFB63159EC8D}" type="pres">
      <dgm:prSet presAssocID="{D17C1EE5-7548-432F-BA5C-64D0E0D62688}" presName="compNode" presStyleCnt="0"/>
      <dgm:spPr/>
    </dgm:pt>
    <dgm:pt modelId="{F88FAF19-0D4D-405E-926A-C480959054A4}" type="pres">
      <dgm:prSet presAssocID="{D17C1EE5-7548-432F-BA5C-64D0E0D62688}" presName="bgRect" presStyleLbl="bgShp" presStyleIdx="2" presStyleCnt="3"/>
      <dgm:spPr/>
    </dgm:pt>
    <dgm:pt modelId="{0C659CB4-8233-417C-81CC-CA55D3CB07E4}" type="pres">
      <dgm:prSet presAssocID="{D17C1EE5-7548-432F-BA5C-64D0E0D6268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F0C1BC8B-1E56-478C-8B64-6197D7BBFB15}" type="pres">
      <dgm:prSet presAssocID="{D17C1EE5-7548-432F-BA5C-64D0E0D62688}" presName="spaceRect" presStyleCnt="0"/>
      <dgm:spPr/>
    </dgm:pt>
    <dgm:pt modelId="{451B18C7-050B-4FA4-B44A-D721AB2728E4}" type="pres">
      <dgm:prSet presAssocID="{D17C1EE5-7548-432F-BA5C-64D0E0D62688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84700E06-78BB-834E-B668-35BE13C3B940}" type="presOf" srcId="{D17C1EE5-7548-432F-BA5C-64D0E0D62688}" destId="{451B18C7-050B-4FA4-B44A-D721AB2728E4}" srcOrd="0" destOrd="0" presId="urn:microsoft.com/office/officeart/2018/2/layout/IconVerticalSolidList"/>
    <dgm:cxn modelId="{05EB7F38-080A-9941-A4FE-64E3CD517E5D}" type="presOf" srcId="{732062C0-34CE-8F4B-8658-FF2BDB46AFAC}" destId="{131B8E18-0680-C24F-8380-5EFD6C59769C}" srcOrd="0" destOrd="0" presId="urn:microsoft.com/office/officeart/2018/2/layout/IconVerticalSolidList"/>
    <dgm:cxn modelId="{FFCACE50-BE71-2841-8547-420C50872AE3}" srcId="{7EAC4234-A7A4-46FA-91B6-81C58DF3345A}" destId="{732062C0-34CE-8F4B-8658-FF2BDB46AFAC}" srcOrd="0" destOrd="0" parTransId="{6348ABA8-C225-BE47-9C1C-C730E7428F14}" sibTransId="{ACEDADED-4D6F-164D-9388-39B51F905A66}"/>
    <dgm:cxn modelId="{10091B54-5F50-4F83-B943-4A8D5225853D}" type="presOf" srcId="{7EAC4234-A7A4-46FA-91B6-81C58DF3345A}" destId="{0BB1F825-C78D-4255-89BA-ABEFB1E6C9AE}" srcOrd="0" destOrd="0" presId="urn:microsoft.com/office/officeart/2018/2/layout/IconVerticalSolidList"/>
    <dgm:cxn modelId="{07F818B8-2E95-4324-8659-CFD6116D8B38}" srcId="{7EAC4234-A7A4-46FA-91B6-81C58DF3345A}" destId="{88868BA3-3D65-4899-9C7F-7AB7C0F0E11E}" srcOrd="1" destOrd="0" parTransId="{10B6FE97-4724-4B28-97C6-7B2C561A910D}" sibTransId="{F25E5DAE-4D61-4E20-A8E1-CF8BE0A202BF}"/>
    <dgm:cxn modelId="{709EF6BC-F4A6-49E9-A6E2-3F94D3212E16}" srcId="{7EAC4234-A7A4-46FA-91B6-81C58DF3345A}" destId="{D17C1EE5-7548-432F-BA5C-64D0E0D62688}" srcOrd="2" destOrd="0" parTransId="{A595D492-5952-4C88-998D-69B60623D2EE}" sibTransId="{29403379-B76A-41F3-A0DC-F61571553007}"/>
    <dgm:cxn modelId="{A3EDEAEB-F152-EE47-A9A4-D9770339C987}" type="presOf" srcId="{88868BA3-3D65-4899-9C7F-7AB7C0F0E11E}" destId="{BC1E6F42-33A3-40FD-8463-165A2358B290}" srcOrd="0" destOrd="0" presId="urn:microsoft.com/office/officeart/2018/2/layout/IconVerticalSolidList"/>
    <dgm:cxn modelId="{11154B2E-D26C-3B4C-ADF0-5F421287FA7C}" type="presParOf" srcId="{0BB1F825-C78D-4255-89BA-ABEFB1E6C9AE}" destId="{D93A2D12-63EF-E84E-92F3-BE04A9A0C4C7}" srcOrd="0" destOrd="0" presId="urn:microsoft.com/office/officeart/2018/2/layout/IconVerticalSolidList"/>
    <dgm:cxn modelId="{CE0097E5-58CB-0441-98DA-AC4B66032D8F}" type="presParOf" srcId="{D93A2D12-63EF-E84E-92F3-BE04A9A0C4C7}" destId="{6877891C-CE88-8E4B-8B65-ADDE59F8926C}" srcOrd="0" destOrd="0" presId="urn:microsoft.com/office/officeart/2018/2/layout/IconVerticalSolidList"/>
    <dgm:cxn modelId="{01B5C8C8-510A-FD41-B076-EE0D4433B22B}" type="presParOf" srcId="{D93A2D12-63EF-E84E-92F3-BE04A9A0C4C7}" destId="{6B8FCFF7-0437-544A-88CF-0475BC8DB46E}" srcOrd="1" destOrd="0" presId="urn:microsoft.com/office/officeart/2018/2/layout/IconVerticalSolidList"/>
    <dgm:cxn modelId="{A29BA7F7-DE6D-3348-89A7-A207C5242A5D}" type="presParOf" srcId="{D93A2D12-63EF-E84E-92F3-BE04A9A0C4C7}" destId="{CB688B13-DAF1-404F-8D89-8EE258C25275}" srcOrd="2" destOrd="0" presId="urn:microsoft.com/office/officeart/2018/2/layout/IconVerticalSolidList"/>
    <dgm:cxn modelId="{605EBF36-52D6-3A42-908E-2792715310F1}" type="presParOf" srcId="{D93A2D12-63EF-E84E-92F3-BE04A9A0C4C7}" destId="{131B8E18-0680-C24F-8380-5EFD6C59769C}" srcOrd="3" destOrd="0" presId="urn:microsoft.com/office/officeart/2018/2/layout/IconVerticalSolidList"/>
    <dgm:cxn modelId="{65DC1E44-9687-EA4A-A38B-8BACB84B4633}" type="presParOf" srcId="{0BB1F825-C78D-4255-89BA-ABEFB1E6C9AE}" destId="{A8AED76E-AAE9-D14E-8C75-C825E36FE5F2}" srcOrd="1" destOrd="0" presId="urn:microsoft.com/office/officeart/2018/2/layout/IconVerticalSolidList"/>
    <dgm:cxn modelId="{8D39CA6E-C9C8-DF43-B6A7-B4FC5F76CA64}" type="presParOf" srcId="{0BB1F825-C78D-4255-89BA-ABEFB1E6C9AE}" destId="{31B32420-F1B4-4629-82F3-0FCAE93ED50D}" srcOrd="2" destOrd="0" presId="urn:microsoft.com/office/officeart/2018/2/layout/IconVerticalSolidList"/>
    <dgm:cxn modelId="{95EB9608-8956-094E-83AC-EA85F5317781}" type="presParOf" srcId="{31B32420-F1B4-4629-82F3-0FCAE93ED50D}" destId="{FF12E428-9386-491D-BFD5-4C6B18B57057}" srcOrd="0" destOrd="0" presId="urn:microsoft.com/office/officeart/2018/2/layout/IconVerticalSolidList"/>
    <dgm:cxn modelId="{1FD0B16E-A05B-6D41-BE44-1D5B5EBBDCDF}" type="presParOf" srcId="{31B32420-F1B4-4629-82F3-0FCAE93ED50D}" destId="{EF7DC7B5-2E82-414E-A981-B1B77F42FD34}" srcOrd="1" destOrd="0" presId="urn:microsoft.com/office/officeart/2018/2/layout/IconVerticalSolidList"/>
    <dgm:cxn modelId="{16D82DE7-0EA1-8A4D-8766-CF57EF1FEC38}" type="presParOf" srcId="{31B32420-F1B4-4629-82F3-0FCAE93ED50D}" destId="{75518ED9-BA77-483B-85F8-542AC4BB0DEE}" srcOrd="2" destOrd="0" presId="urn:microsoft.com/office/officeart/2018/2/layout/IconVerticalSolidList"/>
    <dgm:cxn modelId="{824BBE64-7B5D-2645-89CD-2F354B310E04}" type="presParOf" srcId="{31B32420-F1B4-4629-82F3-0FCAE93ED50D}" destId="{BC1E6F42-33A3-40FD-8463-165A2358B290}" srcOrd="3" destOrd="0" presId="urn:microsoft.com/office/officeart/2018/2/layout/IconVerticalSolidList"/>
    <dgm:cxn modelId="{913645D4-CC9E-8F4C-9F0C-A5FE01B145DC}" type="presParOf" srcId="{0BB1F825-C78D-4255-89BA-ABEFB1E6C9AE}" destId="{6BF5D1DB-4019-4A28-AA4D-6EA21DDBECC9}" srcOrd="3" destOrd="0" presId="urn:microsoft.com/office/officeart/2018/2/layout/IconVerticalSolidList"/>
    <dgm:cxn modelId="{9981392B-09A3-E544-B61D-C6FB98D46B69}" type="presParOf" srcId="{0BB1F825-C78D-4255-89BA-ABEFB1E6C9AE}" destId="{CB5D5355-40D5-488E-9255-AFB63159EC8D}" srcOrd="4" destOrd="0" presId="urn:microsoft.com/office/officeart/2018/2/layout/IconVerticalSolidList"/>
    <dgm:cxn modelId="{269BBE8C-3E63-944B-9D9D-C3CCCA676EFD}" type="presParOf" srcId="{CB5D5355-40D5-488E-9255-AFB63159EC8D}" destId="{F88FAF19-0D4D-405E-926A-C480959054A4}" srcOrd="0" destOrd="0" presId="urn:microsoft.com/office/officeart/2018/2/layout/IconVerticalSolidList"/>
    <dgm:cxn modelId="{B8111E78-B69D-894B-8F9D-051B11DF7904}" type="presParOf" srcId="{CB5D5355-40D5-488E-9255-AFB63159EC8D}" destId="{0C659CB4-8233-417C-81CC-CA55D3CB07E4}" srcOrd="1" destOrd="0" presId="urn:microsoft.com/office/officeart/2018/2/layout/IconVerticalSolidList"/>
    <dgm:cxn modelId="{4A9F3B39-6653-C54A-BF9B-A04665D29BE6}" type="presParOf" srcId="{CB5D5355-40D5-488E-9255-AFB63159EC8D}" destId="{F0C1BC8B-1E56-478C-8B64-6197D7BBFB15}" srcOrd="2" destOrd="0" presId="urn:microsoft.com/office/officeart/2018/2/layout/IconVerticalSolidList"/>
    <dgm:cxn modelId="{0B4F7E6C-DDAE-5947-98CA-EA7E1412ED64}" type="presParOf" srcId="{CB5D5355-40D5-488E-9255-AFB63159EC8D}" destId="{451B18C7-050B-4FA4-B44A-D721AB2728E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8E2E1B-2513-4962-9BC9-9AE158A4811E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5948FB76-A79E-4607-B85C-F0E2B4CB08CC}">
      <dgm:prSet/>
      <dgm:spPr/>
      <dgm:t>
        <a:bodyPr/>
        <a:lstStyle/>
        <a:p>
          <a:r>
            <a:rPr lang="en-AU" dirty="0"/>
            <a:t>Less hands up to test if we can hear or see</a:t>
          </a:r>
          <a:endParaRPr lang="en-US" dirty="0"/>
        </a:p>
      </dgm:t>
    </dgm:pt>
    <dgm:pt modelId="{C3BB2DC0-8712-4E47-ACC0-EC8815EAB88F}" type="parTrans" cxnId="{C085254B-964F-403F-A221-40EE2770D59D}">
      <dgm:prSet/>
      <dgm:spPr/>
      <dgm:t>
        <a:bodyPr/>
        <a:lstStyle/>
        <a:p>
          <a:endParaRPr lang="en-US"/>
        </a:p>
      </dgm:t>
    </dgm:pt>
    <dgm:pt modelId="{CB722E74-EA39-4C7B-8E6A-7BBC89A8FB90}" type="sibTrans" cxnId="{C085254B-964F-403F-A221-40EE2770D59D}">
      <dgm:prSet/>
      <dgm:spPr/>
      <dgm:t>
        <a:bodyPr/>
        <a:lstStyle/>
        <a:p>
          <a:endParaRPr lang="en-US"/>
        </a:p>
      </dgm:t>
    </dgm:pt>
    <dgm:pt modelId="{13DC5F2F-7091-4D71-BB7F-010BAD91F4DE}">
      <dgm:prSet/>
      <dgm:spPr/>
      <dgm:t>
        <a:bodyPr/>
        <a:lstStyle/>
        <a:p>
          <a:r>
            <a:rPr lang="en-AU"/>
            <a:t>More microphone use by fellow students</a:t>
          </a:r>
          <a:endParaRPr lang="en-US"/>
        </a:p>
      </dgm:t>
    </dgm:pt>
    <dgm:pt modelId="{35888D9B-13BE-4A6D-891B-19888E2DACBA}" type="parTrans" cxnId="{00946548-D356-4EA6-BDB4-7D87FB08A2BB}">
      <dgm:prSet/>
      <dgm:spPr/>
      <dgm:t>
        <a:bodyPr/>
        <a:lstStyle/>
        <a:p>
          <a:endParaRPr lang="en-US"/>
        </a:p>
      </dgm:t>
    </dgm:pt>
    <dgm:pt modelId="{15DCB556-1342-44CC-99FE-8A13C8175F70}" type="sibTrans" cxnId="{00946548-D356-4EA6-BDB4-7D87FB08A2BB}">
      <dgm:prSet/>
      <dgm:spPr/>
      <dgm:t>
        <a:bodyPr/>
        <a:lstStyle/>
        <a:p>
          <a:endParaRPr lang="en-US"/>
        </a:p>
      </dgm:t>
    </dgm:pt>
    <dgm:pt modelId="{00040B9B-E1C1-4A4B-A906-D8ACE06DA72B}">
      <dgm:prSet/>
      <dgm:spPr/>
      <dgm:t>
        <a:bodyPr/>
        <a:lstStyle/>
        <a:p>
          <a:r>
            <a:rPr lang="en-AU"/>
            <a:t>More interactive activities/engagement</a:t>
          </a:r>
          <a:endParaRPr lang="en-US"/>
        </a:p>
      </dgm:t>
    </dgm:pt>
    <dgm:pt modelId="{D1D304CB-9F47-407A-949F-328B61D4F98C}" type="parTrans" cxnId="{8B1AB165-3EC0-4CFB-A630-3BD16BC8C1A6}">
      <dgm:prSet/>
      <dgm:spPr/>
      <dgm:t>
        <a:bodyPr/>
        <a:lstStyle/>
        <a:p>
          <a:endParaRPr lang="en-US"/>
        </a:p>
      </dgm:t>
    </dgm:pt>
    <dgm:pt modelId="{78C7EF87-BF06-4351-A487-560866CA35F5}" type="sibTrans" cxnId="{8B1AB165-3EC0-4CFB-A630-3BD16BC8C1A6}">
      <dgm:prSet/>
      <dgm:spPr/>
      <dgm:t>
        <a:bodyPr/>
        <a:lstStyle/>
        <a:p>
          <a:endParaRPr lang="en-US"/>
        </a:p>
      </dgm:t>
    </dgm:pt>
    <dgm:pt modelId="{2E5B4EED-331D-420F-9F77-15FB41033ABA}">
      <dgm:prSet/>
      <dgm:spPr/>
      <dgm:t>
        <a:bodyPr/>
        <a:lstStyle/>
        <a:p>
          <a:r>
            <a:rPr lang="en-AU"/>
            <a:t>More polls to check if we familiar with the content and then decide to put more or less time into explaining that topic</a:t>
          </a:r>
          <a:endParaRPr lang="en-US"/>
        </a:p>
      </dgm:t>
    </dgm:pt>
    <dgm:pt modelId="{862C0EF5-529D-4C6C-986F-D5935039F238}" type="parTrans" cxnId="{813DB6E5-6C34-456D-A3B7-13DEF2C9B80A}">
      <dgm:prSet/>
      <dgm:spPr/>
      <dgm:t>
        <a:bodyPr/>
        <a:lstStyle/>
        <a:p>
          <a:endParaRPr lang="en-US"/>
        </a:p>
      </dgm:t>
    </dgm:pt>
    <dgm:pt modelId="{BCE6E8FF-7DA7-4D2A-9F06-799531172614}" type="sibTrans" cxnId="{813DB6E5-6C34-456D-A3B7-13DEF2C9B80A}">
      <dgm:prSet/>
      <dgm:spPr/>
      <dgm:t>
        <a:bodyPr/>
        <a:lstStyle/>
        <a:p>
          <a:endParaRPr lang="en-US"/>
        </a:p>
      </dgm:t>
    </dgm:pt>
    <dgm:pt modelId="{9AE5941F-EF32-4974-A3B3-8F6D1593D1E0}">
      <dgm:prSet/>
      <dgm:spPr/>
      <dgm:t>
        <a:bodyPr/>
        <a:lstStyle/>
        <a:p>
          <a:r>
            <a:rPr lang="en-AU"/>
            <a:t>More polls for challenging areas to find out where we are going wrong</a:t>
          </a:r>
          <a:endParaRPr lang="en-US"/>
        </a:p>
      </dgm:t>
    </dgm:pt>
    <dgm:pt modelId="{95E5C854-E09B-4A24-B1CC-ED02CB667165}" type="parTrans" cxnId="{AA19E91B-25AF-4862-AD6C-3D1C85C15AC7}">
      <dgm:prSet/>
      <dgm:spPr/>
      <dgm:t>
        <a:bodyPr/>
        <a:lstStyle/>
        <a:p>
          <a:endParaRPr lang="en-US"/>
        </a:p>
      </dgm:t>
    </dgm:pt>
    <dgm:pt modelId="{270D1811-3874-48E9-9B3D-5DF3503529C2}" type="sibTrans" cxnId="{AA19E91B-25AF-4862-AD6C-3D1C85C15AC7}">
      <dgm:prSet/>
      <dgm:spPr/>
      <dgm:t>
        <a:bodyPr/>
        <a:lstStyle/>
        <a:p>
          <a:endParaRPr lang="en-US"/>
        </a:p>
      </dgm:t>
    </dgm:pt>
    <dgm:pt modelId="{C34FE26F-4822-4F3A-A552-73B4D7F66F08}">
      <dgm:prSet/>
      <dgm:spPr/>
      <dgm:t>
        <a:bodyPr/>
        <a:lstStyle/>
        <a:p>
          <a:r>
            <a:rPr lang="en-AU"/>
            <a:t>More recordings for catching up on missed classes particularly due to internet issues</a:t>
          </a:r>
          <a:endParaRPr lang="en-US"/>
        </a:p>
      </dgm:t>
    </dgm:pt>
    <dgm:pt modelId="{21EE7637-8C33-40F5-A5CD-EECBE04730A3}" type="parTrans" cxnId="{E61CB236-7DE1-4A05-8F77-1FBE732DE727}">
      <dgm:prSet/>
      <dgm:spPr/>
      <dgm:t>
        <a:bodyPr/>
        <a:lstStyle/>
        <a:p>
          <a:endParaRPr lang="en-US"/>
        </a:p>
      </dgm:t>
    </dgm:pt>
    <dgm:pt modelId="{0D3192F2-A5BB-45DE-94AE-6BFFFB756A87}" type="sibTrans" cxnId="{E61CB236-7DE1-4A05-8F77-1FBE732DE727}">
      <dgm:prSet/>
      <dgm:spPr/>
      <dgm:t>
        <a:bodyPr/>
        <a:lstStyle/>
        <a:p>
          <a:endParaRPr lang="en-US"/>
        </a:p>
      </dgm:t>
    </dgm:pt>
    <dgm:pt modelId="{252736B0-C673-4B3D-9456-5A0FEE136301}">
      <dgm:prSet/>
      <dgm:spPr/>
      <dgm:t>
        <a:bodyPr/>
        <a:lstStyle/>
        <a:p>
          <a:r>
            <a:rPr lang="en-AU"/>
            <a:t>More student engagement</a:t>
          </a:r>
          <a:endParaRPr lang="en-US"/>
        </a:p>
      </dgm:t>
    </dgm:pt>
    <dgm:pt modelId="{2FC1DC8B-09B7-4095-8847-15122823D25B}" type="parTrans" cxnId="{FAE78638-3701-498D-AE51-CB465A308CD8}">
      <dgm:prSet/>
      <dgm:spPr/>
      <dgm:t>
        <a:bodyPr/>
        <a:lstStyle/>
        <a:p>
          <a:endParaRPr lang="en-US"/>
        </a:p>
      </dgm:t>
    </dgm:pt>
    <dgm:pt modelId="{8C348190-CC1B-46E4-9989-41E14DDBCF22}" type="sibTrans" cxnId="{FAE78638-3701-498D-AE51-CB465A308CD8}">
      <dgm:prSet/>
      <dgm:spPr/>
      <dgm:t>
        <a:bodyPr/>
        <a:lstStyle/>
        <a:p>
          <a:endParaRPr lang="en-US"/>
        </a:p>
      </dgm:t>
    </dgm:pt>
    <dgm:pt modelId="{9A9E425C-E29B-4275-95ED-049AC687CDFE}">
      <dgm:prSet/>
      <dgm:spPr/>
      <dgm:t>
        <a:bodyPr/>
        <a:lstStyle/>
        <a:p>
          <a:r>
            <a:rPr lang="en-AU"/>
            <a:t>More videos</a:t>
          </a:r>
          <a:endParaRPr lang="en-US"/>
        </a:p>
      </dgm:t>
    </dgm:pt>
    <dgm:pt modelId="{240D8096-D5A4-4A1B-AD55-E9C82C4F0715}" type="parTrans" cxnId="{CF86F9E3-F85D-4082-96E6-10CB8DDF07B2}">
      <dgm:prSet/>
      <dgm:spPr/>
      <dgm:t>
        <a:bodyPr/>
        <a:lstStyle/>
        <a:p>
          <a:endParaRPr lang="en-US"/>
        </a:p>
      </dgm:t>
    </dgm:pt>
    <dgm:pt modelId="{44553F6B-9B87-4AF2-AD5F-10D658BC1D18}" type="sibTrans" cxnId="{CF86F9E3-F85D-4082-96E6-10CB8DDF07B2}">
      <dgm:prSet/>
      <dgm:spPr/>
      <dgm:t>
        <a:bodyPr/>
        <a:lstStyle/>
        <a:p>
          <a:endParaRPr lang="en-US"/>
        </a:p>
      </dgm:t>
    </dgm:pt>
    <dgm:pt modelId="{3F7424AF-BD59-4648-9CE9-3EAA1258C82B}">
      <dgm:prSet/>
      <dgm:spPr/>
      <dgm:t>
        <a:bodyPr/>
        <a:lstStyle/>
        <a:p>
          <a:r>
            <a:rPr lang="en-AU"/>
            <a:t>More encouragement by teaching staff to direct students to use their webcams and microphones</a:t>
          </a:r>
          <a:endParaRPr lang="en-US"/>
        </a:p>
      </dgm:t>
    </dgm:pt>
    <dgm:pt modelId="{62392818-60C4-488D-9553-E0F90711D804}" type="parTrans" cxnId="{8D0CEE4A-8B0C-468A-B16D-F200A2BFDC6A}">
      <dgm:prSet/>
      <dgm:spPr/>
      <dgm:t>
        <a:bodyPr/>
        <a:lstStyle/>
        <a:p>
          <a:endParaRPr lang="en-US"/>
        </a:p>
      </dgm:t>
    </dgm:pt>
    <dgm:pt modelId="{9C536620-C3B6-44BF-9D11-239DDAF092A2}" type="sibTrans" cxnId="{8D0CEE4A-8B0C-468A-B16D-F200A2BFDC6A}">
      <dgm:prSet/>
      <dgm:spPr/>
      <dgm:t>
        <a:bodyPr/>
        <a:lstStyle/>
        <a:p>
          <a:endParaRPr lang="en-US"/>
        </a:p>
      </dgm:t>
    </dgm:pt>
    <dgm:pt modelId="{7D802130-0C97-3045-8E29-75EDF04238AF}" type="pres">
      <dgm:prSet presAssocID="{168E2E1B-2513-4962-9BC9-9AE158A4811E}" presName="diagram" presStyleCnt="0">
        <dgm:presLayoutVars>
          <dgm:dir/>
          <dgm:resizeHandles val="exact"/>
        </dgm:presLayoutVars>
      </dgm:prSet>
      <dgm:spPr/>
    </dgm:pt>
    <dgm:pt modelId="{F823E163-EB83-1E45-B321-A7780E7B2A38}" type="pres">
      <dgm:prSet presAssocID="{5948FB76-A79E-4607-B85C-F0E2B4CB08CC}" presName="node" presStyleLbl="node1" presStyleIdx="0" presStyleCnt="9">
        <dgm:presLayoutVars>
          <dgm:bulletEnabled val="1"/>
        </dgm:presLayoutVars>
      </dgm:prSet>
      <dgm:spPr/>
    </dgm:pt>
    <dgm:pt modelId="{BFA05A2E-975D-B146-9416-C50E12A8DBBA}" type="pres">
      <dgm:prSet presAssocID="{CB722E74-EA39-4C7B-8E6A-7BBC89A8FB90}" presName="sibTrans" presStyleCnt="0"/>
      <dgm:spPr/>
    </dgm:pt>
    <dgm:pt modelId="{91C38F19-9CBF-4E4C-B5C6-F34052A45123}" type="pres">
      <dgm:prSet presAssocID="{13DC5F2F-7091-4D71-BB7F-010BAD91F4DE}" presName="node" presStyleLbl="node1" presStyleIdx="1" presStyleCnt="9">
        <dgm:presLayoutVars>
          <dgm:bulletEnabled val="1"/>
        </dgm:presLayoutVars>
      </dgm:prSet>
      <dgm:spPr/>
    </dgm:pt>
    <dgm:pt modelId="{2F2A2A6B-39F1-EE44-9BCA-0800C048DB44}" type="pres">
      <dgm:prSet presAssocID="{15DCB556-1342-44CC-99FE-8A13C8175F70}" presName="sibTrans" presStyleCnt="0"/>
      <dgm:spPr/>
    </dgm:pt>
    <dgm:pt modelId="{EB82878B-F084-0E4D-B200-B2D7A3E78A81}" type="pres">
      <dgm:prSet presAssocID="{00040B9B-E1C1-4A4B-A906-D8ACE06DA72B}" presName="node" presStyleLbl="node1" presStyleIdx="2" presStyleCnt="9">
        <dgm:presLayoutVars>
          <dgm:bulletEnabled val="1"/>
        </dgm:presLayoutVars>
      </dgm:prSet>
      <dgm:spPr/>
    </dgm:pt>
    <dgm:pt modelId="{6A4EF373-BBD2-174B-A9B0-20C73DFA7A34}" type="pres">
      <dgm:prSet presAssocID="{78C7EF87-BF06-4351-A487-560866CA35F5}" presName="sibTrans" presStyleCnt="0"/>
      <dgm:spPr/>
    </dgm:pt>
    <dgm:pt modelId="{C7522BB1-1C2B-9C45-9487-595BB911ADB6}" type="pres">
      <dgm:prSet presAssocID="{2E5B4EED-331D-420F-9F77-15FB41033ABA}" presName="node" presStyleLbl="node1" presStyleIdx="3" presStyleCnt="9">
        <dgm:presLayoutVars>
          <dgm:bulletEnabled val="1"/>
        </dgm:presLayoutVars>
      </dgm:prSet>
      <dgm:spPr/>
    </dgm:pt>
    <dgm:pt modelId="{5D9F463D-FD4F-EB4A-9FA1-83505F1D92C1}" type="pres">
      <dgm:prSet presAssocID="{BCE6E8FF-7DA7-4D2A-9F06-799531172614}" presName="sibTrans" presStyleCnt="0"/>
      <dgm:spPr/>
    </dgm:pt>
    <dgm:pt modelId="{6BDA408F-FF6C-D148-94F1-EF792D57D43C}" type="pres">
      <dgm:prSet presAssocID="{9AE5941F-EF32-4974-A3B3-8F6D1593D1E0}" presName="node" presStyleLbl="node1" presStyleIdx="4" presStyleCnt="9">
        <dgm:presLayoutVars>
          <dgm:bulletEnabled val="1"/>
        </dgm:presLayoutVars>
      </dgm:prSet>
      <dgm:spPr/>
    </dgm:pt>
    <dgm:pt modelId="{19C455D3-D3B4-4645-A8CC-6E0E6535F559}" type="pres">
      <dgm:prSet presAssocID="{270D1811-3874-48E9-9B3D-5DF3503529C2}" presName="sibTrans" presStyleCnt="0"/>
      <dgm:spPr/>
    </dgm:pt>
    <dgm:pt modelId="{3CDDDD02-56E0-8B44-ADA2-BF4FCEBC78D4}" type="pres">
      <dgm:prSet presAssocID="{C34FE26F-4822-4F3A-A552-73B4D7F66F08}" presName="node" presStyleLbl="node1" presStyleIdx="5" presStyleCnt="9">
        <dgm:presLayoutVars>
          <dgm:bulletEnabled val="1"/>
        </dgm:presLayoutVars>
      </dgm:prSet>
      <dgm:spPr/>
    </dgm:pt>
    <dgm:pt modelId="{2D2DA1E2-3DD8-5F40-BC37-190268897547}" type="pres">
      <dgm:prSet presAssocID="{0D3192F2-A5BB-45DE-94AE-6BFFFB756A87}" presName="sibTrans" presStyleCnt="0"/>
      <dgm:spPr/>
    </dgm:pt>
    <dgm:pt modelId="{EC8B2280-D175-F64B-AA30-5B8D88ACCFBF}" type="pres">
      <dgm:prSet presAssocID="{252736B0-C673-4B3D-9456-5A0FEE136301}" presName="node" presStyleLbl="node1" presStyleIdx="6" presStyleCnt="9">
        <dgm:presLayoutVars>
          <dgm:bulletEnabled val="1"/>
        </dgm:presLayoutVars>
      </dgm:prSet>
      <dgm:spPr/>
    </dgm:pt>
    <dgm:pt modelId="{275C7F9C-5800-3F4E-9520-436AB87F74F9}" type="pres">
      <dgm:prSet presAssocID="{8C348190-CC1B-46E4-9989-41E14DDBCF22}" presName="sibTrans" presStyleCnt="0"/>
      <dgm:spPr/>
    </dgm:pt>
    <dgm:pt modelId="{AFE7460C-8797-3148-B614-C23328E25814}" type="pres">
      <dgm:prSet presAssocID="{9A9E425C-E29B-4275-95ED-049AC687CDFE}" presName="node" presStyleLbl="node1" presStyleIdx="7" presStyleCnt="9">
        <dgm:presLayoutVars>
          <dgm:bulletEnabled val="1"/>
        </dgm:presLayoutVars>
      </dgm:prSet>
      <dgm:spPr/>
    </dgm:pt>
    <dgm:pt modelId="{F92194F5-D88D-2D48-B77B-6492C7663B24}" type="pres">
      <dgm:prSet presAssocID="{44553F6B-9B87-4AF2-AD5F-10D658BC1D18}" presName="sibTrans" presStyleCnt="0"/>
      <dgm:spPr/>
    </dgm:pt>
    <dgm:pt modelId="{D8CEF5E7-F532-384E-BC89-119D4011BA5D}" type="pres">
      <dgm:prSet presAssocID="{3F7424AF-BD59-4648-9CE9-3EAA1258C82B}" presName="node" presStyleLbl="node1" presStyleIdx="8" presStyleCnt="9">
        <dgm:presLayoutVars>
          <dgm:bulletEnabled val="1"/>
        </dgm:presLayoutVars>
      </dgm:prSet>
      <dgm:spPr/>
    </dgm:pt>
  </dgm:ptLst>
  <dgm:cxnLst>
    <dgm:cxn modelId="{6F8F510B-F216-BC40-85C8-1A063C5888CF}" type="presOf" srcId="{00040B9B-E1C1-4A4B-A906-D8ACE06DA72B}" destId="{EB82878B-F084-0E4D-B200-B2D7A3E78A81}" srcOrd="0" destOrd="0" presId="urn:microsoft.com/office/officeart/2005/8/layout/default"/>
    <dgm:cxn modelId="{AA19E91B-25AF-4862-AD6C-3D1C85C15AC7}" srcId="{168E2E1B-2513-4962-9BC9-9AE158A4811E}" destId="{9AE5941F-EF32-4974-A3B3-8F6D1593D1E0}" srcOrd="4" destOrd="0" parTransId="{95E5C854-E09B-4A24-B1CC-ED02CB667165}" sibTransId="{270D1811-3874-48E9-9B3D-5DF3503529C2}"/>
    <dgm:cxn modelId="{DA74AE2F-CBD3-0D4D-BE98-58004908D272}" type="presOf" srcId="{5948FB76-A79E-4607-B85C-F0E2B4CB08CC}" destId="{F823E163-EB83-1E45-B321-A7780E7B2A38}" srcOrd="0" destOrd="0" presId="urn:microsoft.com/office/officeart/2005/8/layout/default"/>
    <dgm:cxn modelId="{00BEE532-0EC5-4C45-A7EF-A1F9A6ED81F3}" type="presOf" srcId="{9AE5941F-EF32-4974-A3B3-8F6D1593D1E0}" destId="{6BDA408F-FF6C-D148-94F1-EF792D57D43C}" srcOrd="0" destOrd="0" presId="urn:microsoft.com/office/officeart/2005/8/layout/default"/>
    <dgm:cxn modelId="{E61CB236-7DE1-4A05-8F77-1FBE732DE727}" srcId="{168E2E1B-2513-4962-9BC9-9AE158A4811E}" destId="{C34FE26F-4822-4F3A-A552-73B4D7F66F08}" srcOrd="5" destOrd="0" parTransId="{21EE7637-8C33-40F5-A5CD-EECBE04730A3}" sibTransId="{0D3192F2-A5BB-45DE-94AE-6BFFFB756A87}"/>
    <dgm:cxn modelId="{FAE78638-3701-498D-AE51-CB465A308CD8}" srcId="{168E2E1B-2513-4962-9BC9-9AE158A4811E}" destId="{252736B0-C673-4B3D-9456-5A0FEE136301}" srcOrd="6" destOrd="0" parTransId="{2FC1DC8B-09B7-4095-8847-15122823D25B}" sibTransId="{8C348190-CC1B-46E4-9989-41E14DDBCF22}"/>
    <dgm:cxn modelId="{8B1AB165-3EC0-4CFB-A630-3BD16BC8C1A6}" srcId="{168E2E1B-2513-4962-9BC9-9AE158A4811E}" destId="{00040B9B-E1C1-4A4B-A906-D8ACE06DA72B}" srcOrd="2" destOrd="0" parTransId="{D1D304CB-9F47-407A-949F-328B61D4F98C}" sibTransId="{78C7EF87-BF06-4351-A487-560866CA35F5}"/>
    <dgm:cxn modelId="{00946548-D356-4EA6-BDB4-7D87FB08A2BB}" srcId="{168E2E1B-2513-4962-9BC9-9AE158A4811E}" destId="{13DC5F2F-7091-4D71-BB7F-010BAD91F4DE}" srcOrd="1" destOrd="0" parTransId="{35888D9B-13BE-4A6D-891B-19888E2DACBA}" sibTransId="{15DCB556-1342-44CC-99FE-8A13C8175F70}"/>
    <dgm:cxn modelId="{8D0CEE4A-8B0C-468A-B16D-F200A2BFDC6A}" srcId="{168E2E1B-2513-4962-9BC9-9AE158A4811E}" destId="{3F7424AF-BD59-4648-9CE9-3EAA1258C82B}" srcOrd="8" destOrd="0" parTransId="{62392818-60C4-488D-9553-E0F90711D804}" sibTransId="{9C536620-C3B6-44BF-9D11-239DDAF092A2}"/>
    <dgm:cxn modelId="{C085254B-964F-403F-A221-40EE2770D59D}" srcId="{168E2E1B-2513-4962-9BC9-9AE158A4811E}" destId="{5948FB76-A79E-4607-B85C-F0E2B4CB08CC}" srcOrd="0" destOrd="0" parTransId="{C3BB2DC0-8712-4E47-ACC0-EC8815EAB88F}" sibTransId="{CB722E74-EA39-4C7B-8E6A-7BBC89A8FB90}"/>
    <dgm:cxn modelId="{842BC64D-4769-2142-A109-72E46E46CB44}" type="presOf" srcId="{168E2E1B-2513-4962-9BC9-9AE158A4811E}" destId="{7D802130-0C97-3045-8E29-75EDF04238AF}" srcOrd="0" destOrd="0" presId="urn:microsoft.com/office/officeart/2005/8/layout/default"/>
    <dgm:cxn modelId="{D9BF2D9D-DF6B-5443-988C-A10BA11A4802}" type="presOf" srcId="{9A9E425C-E29B-4275-95ED-049AC687CDFE}" destId="{AFE7460C-8797-3148-B614-C23328E25814}" srcOrd="0" destOrd="0" presId="urn:microsoft.com/office/officeart/2005/8/layout/default"/>
    <dgm:cxn modelId="{E65A24AC-A7E3-CF45-838A-DB21272FA9B5}" type="presOf" srcId="{C34FE26F-4822-4F3A-A552-73B4D7F66F08}" destId="{3CDDDD02-56E0-8B44-ADA2-BF4FCEBC78D4}" srcOrd="0" destOrd="0" presId="urn:microsoft.com/office/officeart/2005/8/layout/default"/>
    <dgm:cxn modelId="{5C7E57AD-6E45-CA46-9DA8-FD63D65A0B06}" type="presOf" srcId="{3F7424AF-BD59-4648-9CE9-3EAA1258C82B}" destId="{D8CEF5E7-F532-384E-BC89-119D4011BA5D}" srcOrd="0" destOrd="0" presId="urn:microsoft.com/office/officeart/2005/8/layout/default"/>
    <dgm:cxn modelId="{72E59EC0-FA4A-3847-9A86-B7991884792C}" type="presOf" srcId="{2E5B4EED-331D-420F-9F77-15FB41033ABA}" destId="{C7522BB1-1C2B-9C45-9487-595BB911ADB6}" srcOrd="0" destOrd="0" presId="urn:microsoft.com/office/officeart/2005/8/layout/default"/>
    <dgm:cxn modelId="{EA6BEBC0-F9E8-6243-988B-0A53C3074819}" type="presOf" srcId="{13DC5F2F-7091-4D71-BB7F-010BAD91F4DE}" destId="{91C38F19-9CBF-4E4C-B5C6-F34052A45123}" srcOrd="0" destOrd="0" presId="urn:microsoft.com/office/officeart/2005/8/layout/default"/>
    <dgm:cxn modelId="{CF86F9E3-F85D-4082-96E6-10CB8DDF07B2}" srcId="{168E2E1B-2513-4962-9BC9-9AE158A4811E}" destId="{9A9E425C-E29B-4275-95ED-049AC687CDFE}" srcOrd="7" destOrd="0" parTransId="{240D8096-D5A4-4A1B-AD55-E9C82C4F0715}" sibTransId="{44553F6B-9B87-4AF2-AD5F-10D658BC1D18}"/>
    <dgm:cxn modelId="{813DB6E5-6C34-456D-A3B7-13DEF2C9B80A}" srcId="{168E2E1B-2513-4962-9BC9-9AE158A4811E}" destId="{2E5B4EED-331D-420F-9F77-15FB41033ABA}" srcOrd="3" destOrd="0" parTransId="{862C0EF5-529D-4C6C-986F-D5935039F238}" sibTransId="{BCE6E8FF-7DA7-4D2A-9F06-799531172614}"/>
    <dgm:cxn modelId="{C56492E8-EE74-7548-A6A1-1BEA4A523F2C}" type="presOf" srcId="{252736B0-C673-4B3D-9456-5A0FEE136301}" destId="{EC8B2280-D175-F64B-AA30-5B8D88ACCFBF}" srcOrd="0" destOrd="0" presId="urn:microsoft.com/office/officeart/2005/8/layout/default"/>
    <dgm:cxn modelId="{661DB6F0-E88C-9F41-9452-F45E1D70FC59}" type="presParOf" srcId="{7D802130-0C97-3045-8E29-75EDF04238AF}" destId="{F823E163-EB83-1E45-B321-A7780E7B2A38}" srcOrd="0" destOrd="0" presId="urn:microsoft.com/office/officeart/2005/8/layout/default"/>
    <dgm:cxn modelId="{225ADE92-EB45-324C-8D3D-2AD4A5E11E68}" type="presParOf" srcId="{7D802130-0C97-3045-8E29-75EDF04238AF}" destId="{BFA05A2E-975D-B146-9416-C50E12A8DBBA}" srcOrd="1" destOrd="0" presId="urn:microsoft.com/office/officeart/2005/8/layout/default"/>
    <dgm:cxn modelId="{F7762A96-C6E7-A340-AE3A-0D5A1A6C193C}" type="presParOf" srcId="{7D802130-0C97-3045-8E29-75EDF04238AF}" destId="{91C38F19-9CBF-4E4C-B5C6-F34052A45123}" srcOrd="2" destOrd="0" presId="urn:microsoft.com/office/officeart/2005/8/layout/default"/>
    <dgm:cxn modelId="{622C20C9-04CB-764C-87BE-484573FFAED1}" type="presParOf" srcId="{7D802130-0C97-3045-8E29-75EDF04238AF}" destId="{2F2A2A6B-39F1-EE44-9BCA-0800C048DB44}" srcOrd="3" destOrd="0" presId="urn:microsoft.com/office/officeart/2005/8/layout/default"/>
    <dgm:cxn modelId="{24451184-B09A-FD4F-A79B-BC0EB74FD56A}" type="presParOf" srcId="{7D802130-0C97-3045-8E29-75EDF04238AF}" destId="{EB82878B-F084-0E4D-B200-B2D7A3E78A81}" srcOrd="4" destOrd="0" presId="urn:microsoft.com/office/officeart/2005/8/layout/default"/>
    <dgm:cxn modelId="{8A09DD32-6CDE-1E47-9342-8F6BEAFEB576}" type="presParOf" srcId="{7D802130-0C97-3045-8E29-75EDF04238AF}" destId="{6A4EF373-BBD2-174B-A9B0-20C73DFA7A34}" srcOrd="5" destOrd="0" presId="urn:microsoft.com/office/officeart/2005/8/layout/default"/>
    <dgm:cxn modelId="{9BC66AF4-75CC-1C48-94DF-39B7D429934B}" type="presParOf" srcId="{7D802130-0C97-3045-8E29-75EDF04238AF}" destId="{C7522BB1-1C2B-9C45-9487-595BB911ADB6}" srcOrd="6" destOrd="0" presId="urn:microsoft.com/office/officeart/2005/8/layout/default"/>
    <dgm:cxn modelId="{5C34E713-C8C7-1746-8997-606D5B77674C}" type="presParOf" srcId="{7D802130-0C97-3045-8E29-75EDF04238AF}" destId="{5D9F463D-FD4F-EB4A-9FA1-83505F1D92C1}" srcOrd="7" destOrd="0" presId="urn:microsoft.com/office/officeart/2005/8/layout/default"/>
    <dgm:cxn modelId="{DEE9311A-7B00-104C-9F99-A7EB482D21D1}" type="presParOf" srcId="{7D802130-0C97-3045-8E29-75EDF04238AF}" destId="{6BDA408F-FF6C-D148-94F1-EF792D57D43C}" srcOrd="8" destOrd="0" presId="urn:microsoft.com/office/officeart/2005/8/layout/default"/>
    <dgm:cxn modelId="{356C5F98-EF66-534C-BAE6-D6178729C92D}" type="presParOf" srcId="{7D802130-0C97-3045-8E29-75EDF04238AF}" destId="{19C455D3-D3B4-4645-A8CC-6E0E6535F559}" srcOrd="9" destOrd="0" presId="urn:microsoft.com/office/officeart/2005/8/layout/default"/>
    <dgm:cxn modelId="{D975787C-3DD9-3546-843A-11E5FED03230}" type="presParOf" srcId="{7D802130-0C97-3045-8E29-75EDF04238AF}" destId="{3CDDDD02-56E0-8B44-ADA2-BF4FCEBC78D4}" srcOrd="10" destOrd="0" presId="urn:microsoft.com/office/officeart/2005/8/layout/default"/>
    <dgm:cxn modelId="{91AC1F44-91D5-C643-AFAE-53EBAE61894A}" type="presParOf" srcId="{7D802130-0C97-3045-8E29-75EDF04238AF}" destId="{2D2DA1E2-3DD8-5F40-BC37-190268897547}" srcOrd="11" destOrd="0" presId="urn:microsoft.com/office/officeart/2005/8/layout/default"/>
    <dgm:cxn modelId="{96BA192E-3296-6447-93AA-289A044F7D90}" type="presParOf" srcId="{7D802130-0C97-3045-8E29-75EDF04238AF}" destId="{EC8B2280-D175-F64B-AA30-5B8D88ACCFBF}" srcOrd="12" destOrd="0" presId="urn:microsoft.com/office/officeart/2005/8/layout/default"/>
    <dgm:cxn modelId="{A95DA6CA-607A-3F42-88FF-FAE859764DEE}" type="presParOf" srcId="{7D802130-0C97-3045-8E29-75EDF04238AF}" destId="{275C7F9C-5800-3F4E-9520-436AB87F74F9}" srcOrd="13" destOrd="0" presId="urn:microsoft.com/office/officeart/2005/8/layout/default"/>
    <dgm:cxn modelId="{CCF9399C-1D7D-1546-8D12-D97947220A99}" type="presParOf" srcId="{7D802130-0C97-3045-8E29-75EDF04238AF}" destId="{AFE7460C-8797-3148-B614-C23328E25814}" srcOrd="14" destOrd="0" presId="urn:microsoft.com/office/officeart/2005/8/layout/default"/>
    <dgm:cxn modelId="{59B4D72B-8050-8A44-BB9A-92A61D2FF2CF}" type="presParOf" srcId="{7D802130-0C97-3045-8E29-75EDF04238AF}" destId="{F92194F5-D88D-2D48-B77B-6492C7663B24}" srcOrd="15" destOrd="0" presId="urn:microsoft.com/office/officeart/2005/8/layout/default"/>
    <dgm:cxn modelId="{DC2956B5-887E-0646-8346-4C178B3E5A4C}" type="presParOf" srcId="{7D802130-0C97-3045-8E29-75EDF04238AF}" destId="{D8CEF5E7-F532-384E-BC89-119D4011BA5D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4D8528A-E953-42D4-B0A1-1D52A17A8ED5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en-US"/>
        </a:p>
      </dgm:t>
    </dgm:pt>
    <dgm:pt modelId="{2D0D75E8-A35F-4ABA-83AF-EA82E0BFCFBF}">
      <dgm:prSet/>
      <dgm:spPr/>
      <dgm:t>
        <a:bodyPr/>
        <a:lstStyle/>
        <a:p>
          <a:r>
            <a:rPr lang="en-AU"/>
            <a:t>Less use of the chat option</a:t>
          </a:r>
          <a:endParaRPr lang="en-US"/>
        </a:p>
      </dgm:t>
    </dgm:pt>
    <dgm:pt modelId="{2E7BED7F-43E7-46F3-8B10-503E7F3A37F6}" type="parTrans" cxnId="{08176017-68EF-4BC1-8D1C-1D6831EF1D90}">
      <dgm:prSet/>
      <dgm:spPr/>
      <dgm:t>
        <a:bodyPr/>
        <a:lstStyle/>
        <a:p>
          <a:endParaRPr lang="en-US"/>
        </a:p>
      </dgm:t>
    </dgm:pt>
    <dgm:pt modelId="{A94CD3C9-D6C5-4B88-82ED-F6608A6FD44C}" type="sibTrans" cxnId="{08176017-68EF-4BC1-8D1C-1D6831EF1D90}">
      <dgm:prSet/>
      <dgm:spPr/>
      <dgm:t>
        <a:bodyPr/>
        <a:lstStyle/>
        <a:p>
          <a:endParaRPr lang="en-US"/>
        </a:p>
      </dgm:t>
    </dgm:pt>
    <dgm:pt modelId="{8383FF95-8C43-4E59-BC95-0B1108867CCF}">
      <dgm:prSet/>
      <dgm:spPr/>
      <dgm:t>
        <a:bodyPr/>
        <a:lstStyle/>
        <a:p>
          <a:r>
            <a:rPr lang="en-AU"/>
            <a:t>More direct questioning to prevent the same students from answering every question</a:t>
          </a:r>
          <a:endParaRPr lang="en-US"/>
        </a:p>
      </dgm:t>
    </dgm:pt>
    <dgm:pt modelId="{5B85B1FD-10A0-4F64-833C-5619BE747AAA}" type="parTrans" cxnId="{1A2F8BDA-C91E-43C4-BFC9-DDCD22BC77F5}">
      <dgm:prSet/>
      <dgm:spPr/>
      <dgm:t>
        <a:bodyPr/>
        <a:lstStyle/>
        <a:p>
          <a:endParaRPr lang="en-US"/>
        </a:p>
      </dgm:t>
    </dgm:pt>
    <dgm:pt modelId="{747BC829-803D-4B3D-82DC-66F4CC2055AD}" type="sibTrans" cxnId="{1A2F8BDA-C91E-43C4-BFC9-DDCD22BC77F5}">
      <dgm:prSet/>
      <dgm:spPr/>
      <dgm:t>
        <a:bodyPr/>
        <a:lstStyle/>
        <a:p>
          <a:endParaRPr lang="en-US"/>
        </a:p>
      </dgm:t>
    </dgm:pt>
    <dgm:pt modelId="{61E758F3-A273-4BB6-921C-268D3BD6C136}">
      <dgm:prSet/>
      <dgm:spPr/>
      <dgm:t>
        <a:bodyPr/>
        <a:lstStyle/>
        <a:p>
          <a:r>
            <a:rPr lang="en-AU"/>
            <a:t>More student interaction with each other</a:t>
          </a:r>
          <a:endParaRPr lang="en-US"/>
        </a:p>
      </dgm:t>
    </dgm:pt>
    <dgm:pt modelId="{D86D8481-CB25-4427-984B-ADD3C8273AB8}" type="parTrans" cxnId="{8F87AE64-DC4A-4670-AB89-2C16258E17EC}">
      <dgm:prSet/>
      <dgm:spPr/>
      <dgm:t>
        <a:bodyPr/>
        <a:lstStyle/>
        <a:p>
          <a:endParaRPr lang="en-US"/>
        </a:p>
      </dgm:t>
    </dgm:pt>
    <dgm:pt modelId="{A0AF4A65-C9F9-4B5D-B096-A389D065B334}" type="sibTrans" cxnId="{8F87AE64-DC4A-4670-AB89-2C16258E17EC}">
      <dgm:prSet/>
      <dgm:spPr/>
      <dgm:t>
        <a:bodyPr/>
        <a:lstStyle/>
        <a:p>
          <a:endParaRPr lang="en-US"/>
        </a:p>
      </dgm:t>
    </dgm:pt>
    <dgm:pt modelId="{093033AC-B931-4981-9F5D-D30F1A0ADC69}">
      <dgm:prSet/>
      <dgm:spPr/>
      <dgm:t>
        <a:bodyPr/>
        <a:lstStyle/>
        <a:p>
          <a:r>
            <a:rPr lang="en-AU"/>
            <a:t>More discussion time with students in the chat</a:t>
          </a:r>
          <a:endParaRPr lang="en-US"/>
        </a:p>
      </dgm:t>
    </dgm:pt>
    <dgm:pt modelId="{AFC9D5C8-008D-46F6-8AE0-0D9237572C60}" type="parTrans" cxnId="{119BE224-E8F0-47BB-9F1A-5F3E399CB5F0}">
      <dgm:prSet/>
      <dgm:spPr/>
      <dgm:t>
        <a:bodyPr/>
        <a:lstStyle/>
        <a:p>
          <a:endParaRPr lang="en-US"/>
        </a:p>
      </dgm:t>
    </dgm:pt>
    <dgm:pt modelId="{997E3BE6-C731-4ACC-8910-AFF5D3B5B3E0}" type="sibTrans" cxnId="{119BE224-E8F0-47BB-9F1A-5F3E399CB5F0}">
      <dgm:prSet/>
      <dgm:spPr/>
      <dgm:t>
        <a:bodyPr/>
        <a:lstStyle/>
        <a:p>
          <a:endParaRPr lang="en-US"/>
        </a:p>
      </dgm:t>
    </dgm:pt>
    <dgm:pt modelId="{DE42C549-EAF3-47C5-A30F-14EBA3922935}">
      <dgm:prSet/>
      <dgm:spPr/>
      <dgm:t>
        <a:bodyPr/>
        <a:lstStyle/>
        <a:p>
          <a:r>
            <a:rPr lang="en-AU"/>
            <a:t>More MCQ polling to focus and engage</a:t>
          </a:r>
          <a:endParaRPr lang="en-US"/>
        </a:p>
      </dgm:t>
    </dgm:pt>
    <dgm:pt modelId="{4191AD0B-D021-42CA-AEC2-19393F48A0D5}" type="parTrans" cxnId="{6D324445-6082-42B9-A9F9-76E1E7A05D45}">
      <dgm:prSet/>
      <dgm:spPr/>
      <dgm:t>
        <a:bodyPr/>
        <a:lstStyle/>
        <a:p>
          <a:endParaRPr lang="en-US"/>
        </a:p>
      </dgm:t>
    </dgm:pt>
    <dgm:pt modelId="{3D2BE6C9-8E20-4D31-ACAA-8E10F20E123B}" type="sibTrans" cxnId="{6D324445-6082-42B9-A9F9-76E1E7A05D45}">
      <dgm:prSet/>
      <dgm:spPr/>
      <dgm:t>
        <a:bodyPr/>
        <a:lstStyle/>
        <a:p>
          <a:endParaRPr lang="en-US"/>
        </a:p>
      </dgm:t>
    </dgm:pt>
    <dgm:pt modelId="{EEDB61E5-E974-4657-942B-CE0A0500AC8A}">
      <dgm:prSet/>
      <dgm:spPr/>
      <dgm:t>
        <a:bodyPr/>
        <a:lstStyle/>
        <a:p>
          <a:r>
            <a:rPr lang="en-AU"/>
            <a:t>More see each other and see other group’s discussions</a:t>
          </a:r>
          <a:endParaRPr lang="en-US"/>
        </a:p>
      </dgm:t>
    </dgm:pt>
    <dgm:pt modelId="{FBEBC1CE-27B8-4AA7-BD1D-543B3A88A767}" type="parTrans" cxnId="{000CDB92-2DE0-48AE-9DDB-144A5C4CD753}">
      <dgm:prSet/>
      <dgm:spPr/>
      <dgm:t>
        <a:bodyPr/>
        <a:lstStyle/>
        <a:p>
          <a:endParaRPr lang="en-US"/>
        </a:p>
      </dgm:t>
    </dgm:pt>
    <dgm:pt modelId="{41AB6EDC-5EA1-4271-8A4B-1C9B9D27F595}" type="sibTrans" cxnId="{000CDB92-2DE0-48AE-9DDB-144A5C4CD753}">
      <dgm:prSet/>
      <dgm:spPr/>
      <dgm:t>
        <a:bodyPr/>
        <a:lstStyle/>
        <a:p>
          <a:endParaRPr lang="en-US"/>
        </a:p>
      </dgm:t>
    </dgm:pt>
    <dgm:pt modelId="{515CB597-C133-4808-B4CC-318114B416B5}">
      <dgm:prSet/>
      <dgm:spPr/>
      <dgm:t>
        <a:bodyPr/>
        <a:lstStyle/>
        <a:p>
          <a:r>
            <a:rPr lang="en-AU"/>
            <a:t>More interactive activities</a:t>
          </a:r>
          <a:endParaRPr lang="en-US"/>
        </a:p>
      </dgm:t>
    </dgm:pt>
    <dgm:pt modelId="{7F0BA7F3-BCE8-4E86-B58C-ADEB80E0EA63}" type="parTrans" cxnId="{E65D3E8B-0CFC-44E7-988D-FA143CD67A8C}">
      <dgm:prSet/>
      <dgm:spPr/>
      <dgm:t>
        <a:bodyPr/>
        <a:lstStyle/>
        <a:p>
          <a:endParaRPr lang="en-US"/>
        </a:p>
      </dgm:t>
    </dgm:pt>
    <dgm:pt modelId="{248A6D1C-0A2E-442A-AB19-5F22AB8CC33F}" type="sibTrans" cxnId="{E65D3E8B-0CFC-44E7-988D-FA143CD67A8C}">
      <dgm:prSet/>
      <dgm:spPr/>
      <dgm:t>
        <a:bodyPr/>
        <a:lstStyle/>
        <a:p>
          <a:endParaRPr lang="en-US"/>
        </a:p>
      </dgm:t>
    </dgm:pt>
    <dgm:pt modelId="{533ABE7C-1CA7-46A6-80E3-B048241F9405}">
      <dgm:prSet/>
      <dgm:spPr/>
      <dgm:t>
        <a:bodyPr/>
        <a:lstStyle/>
        <a:p>
          <a:r>
            <a:rPr lang="en-AU"/>
            <a:t>A deeper explanation of concepts </a:t>
          </a:r>
          <a:endParaRPr lang="en-US"/>
        </a:p>
      </dgm:t>
    </dgm:pt>
    <dgm:pt modelId="{B8FDD0AA-1091-42F3-85AD-33A73D683637}" type="parTrans" cxnId="{7024C323-455D-461C-8E3E-C42DD6028ACE}">
      <dgm:prSet/>
      <dgm:spPr/>
      <dgm:t>
        <a:bodyPr/>
        <a:lstStyle/>
        <a:p>
          <a:endParaRPr lang="en-US"/>
        </a:p>
      </dgm:t>
    </dgm:pt>
    <dgm:pt modelId="{3FF6229A-00AF-4C61-8CD4-13E40872F762}" type="sibTrans" cxnId="{7024C323-455D-461C-8E3E-C42DD6028ACE}">
      <dgm:prSet/>
      <dgm:spPr/>
      <dgm:t>
        <a:bodyPr/>
        <a:lstStyle/>
        <a:p>
          <a:endParaRPr lang="en-US"/>
        </a:p>
      </dgm:t>
    </dgm:pt>
    <dgm:pt modelId="{E87FC4D6-13DB-45C7-B523-AF210F5F7617}">
      <dgm:prSet/>
      <dgm:spPr/>
      <dgm:t>
        <a:bodyPr/>
        <a:lstStyle/>
        <a:p>
          <a:r>
            <a:rPr lang="en-AU"/>
            <a:t>More polls</a:t>
          </a:r>
          <a:endParaRPr lang="en-US"/>
        </a:p>
      </dgm:t>
    </dgm:pt>
    <dgm:pt modelId="{C67BD638-AA82-4904-AE49-855B95B5F5AA}" type="parTrans" cxnId="{BFD68130-D15C-4303-94C0-AC9EA918B608}">
      <dgm:prSet/>
      <dgm:spPr/>
      <dgm:t>
        <a:bodyPr/>
        <a:lstStyle/>
        <a:p>
          <a:endParaRPr lang="en-US"/>
        </a:p>
      </dgm:t>
    </dgm:pt>
    <dgm:pt modelId="{9BA3CF51-B05F-4D6F-B3FF-C85A609B9424}" type="sibTrans" cxnId="{BFD68130-D15C-4303-94C0-AC9EA918B608}">
      <dgm:prSet/>
      <dgm:spPr/>
      <dgm:t>
        <a:bodyPr/>
        <a:lstStyle/>
        <a:p>
          <a:endParaRPr lang="en-US"/>
        </a:p>
      </dgm:t>
    </dgm:pt>
    <dgm:pt modelId="{D8F3D931-D02E-4742-88F7-275556DCAD90}">
      <dgm:prSet/>
      <dgm:spPr/>
      <dgm:t>
        <a:bodyPr/>
        <a:lstStyle/>
        <a:p>
          <a:r>
            <a:rPr lang="en-AU"/>
            <a:t>More opportunities to ask questions</a:t>
          </a:r>
          <a:endParaRPr lang="en-US"/>
        </a:p>
      </dgm:t>
    </dgm:pt>
    <dgm:pt modelId="{7DFAF940-AD53-45DD-BDB2-3D5FD87DA746}" type="parTrans" cxnId="{49DEDC21-C2BA-40D2-BDED-BA653753FD67}">
      <dgm:prSet/>
      <dgm:spPr/>
      <dgm:t>
        <a:bodyPr/>
        <a:lstStyle/>
        <a:p>
          <a:endParaRPr lang="en-US"/>
        </a:p>
      </dgm:t>
    </dgm:pt>
    <dgm:pt modelId="{61613AA1-4BC9-4061-B77A-AD3E382BC0AE}" type="sibTrans" cxnId="{49DEDC21-C2BA-40D2-BDED-BA653753FD67}">
      <dgm:prSet/>
      <dgm:spPr/>
      <dgm:t>
        <a:bodyPr/>
        <a:lstStyle/>
        <a:p>
          <a:endParaRPr lang="en-US"/>
        </a:p>
      </dgm:t>
    </dgm:pt>
    <dgm:pt modelId="{AF985841-67C3-4F3E-9A7C-9A02B43AAE8F}">
      <dgm:prSet/>
      <dgm:spPr/>
      <dgm:t>
        <a:bodyPr/>
        <a:lstStyle/>
        <a:p>
          <a:r>
            <a:rPr lang="en-AU"/>
            <a:t>More teamwork in class</a:t>
          </a:r>
          <a:endParaRPr lang="en-US"/>
        </a:p>
      </dgm:t>
    </dgm:pt>
    <dgm:pt modelId="{6A0FFB96-A3CC-4BF8-B5B1-23E025D7AE3B}" type="parTrans" cxnId="{E6E2B90B-C678-4985-B508-4802E5FA4B91}">
      <dgm:prSet/>
      <dgm:spPr/>
      <dgm:t>
        <a:bodyPr/>
        <a:lstStyle/>
        <a:p>
          <a:endParaRPr lang="en-US"/>
        </a:p>
      </dgm:t>
    </dgm:pt>
    <dgm:pt modelId="{46EE6699-EFB5-4ED6-BDA2-0F23DB75BFEE}" type="sibTrans" cxnId="{E6E2B90B-C678-4985-B508-4802E5FA4B91}">
      <dgm:prSet/>
      <dgm:spPr/>
      <dgm:t>
        <a:bodyPr/>
        <a:lstStyle/>
        <a:p>
          <a:endParaRPr lang="en-US"/>
        </a:p>
      </dgm:t>
    </dgm:pt>
    <dgm:pt modelId="{2F610CCD-A46B-4FA5-B44F-04C170DE0231}">
      <dgm:prSet/>
      <dgm:spPr/>
      <dgm:t>
        <a:bodyPr/>
        <a:lstStyle/>
        <a:p>
          <a:r>
            <a:rPr lang="en-AU"/>
            <a:t>More other students turning on their microphone and webcam during class to see each other</a:t>
          </a:r>
          <a:endParaRPr lang="en-US"/>
        </a:p>
      </dgm:t>
    </dgm:pt>
    <dgm:pt modelId="{4C517B0E-9D1F-4238-8C3A-891A47699206}" type="parTrans" cxnId="{9C2D1B1D-3A8C-47DE-877E-1E2B3583C9C4}">
      <dgm:prSet/>
      <dgm:spPr/>
      <dgm:t>
        <a:bodyPr/>
        <a:lstStyle/>
        <a:p>
          <a:endParaRPr lang="en-US"/>
        </a:p>
      </dgm:t>
    </dgm:pt>
    <dgm:pt modelId="{682D10A6-1DA5-4E52-BF0B-79B325998BAE}" type="sibTrans" cxnId="{9C2D1B1D-3A8C-47DE-877E-1E2B3583C9C4}">
      <dgm:prSet/>
      <dgm:spPr/>
      <dgm:t>
        <a:bodyPr/>
        <a:lstStyle/>
        <a:p>
          <a:endParaRPr lang="en-US"/>
        </a:p>
      </dgm:t>
    </dgm:pt>
    <dgm:pt modelId="{94CF36C8-0172-3A4B-96B5-8A9BF95A3A27}" type="pres">
      <dgm:prSet presAssocID="{34D8528A-E953-42D4-B0A1-1D52A17A8ED5}" presName="diagram" presStyleCnt="0">
        <dgm:presLayoutVars>
          <dgm:dir/>
          <dgm:resizeHandles val="exact"/>
        </dgm:presLayoutVars>
      </dgm:prSet>
      <dgm:spPr/>
    </dgm:pt>
    <dgm:pt modelId="{289E95D1-EF33-894E-A767-7F58C174ADB3}" type="pres">
      <dgm:prSet presAssocID="{2D0D75E8-A35F-4ABA-83AF-EA82E0BFCFBF}" presName="node" presStyleLbl="node1" presStyleIdx="0" presStyleCnt="12">
        <dgm:presLayoutVars>
          <dgm:bulletEnabled val="1"/>
        </dgm:presLayoutVars>
      </dgm:prSet>
      <dgm:spPr/>
    </dgm:pt>
    <dgm:pt modelId="{B01D8BDF-4359-A149-B211-E8353A82BB20}" type="pres">
      <dgm:prSet presAssocID="{A94CD3C9-D6C5-4B88-82ED-F6608A6FD44C}" presName="sibTrans" presStyleCnt="0"/>
      <dgm:spPr/>
    </dgm:pt>
    <dgm:pt modelId="{C44C9D2A-CAD0-E944-AD77-F15FCF38B4DE}" type="pres">
      <dgm:prSet presAssocID="{8383FF95-8C43-4E59-BC95-0B1108867CCF}" presName="node" presStyleLbl="node1" presStyleIdx="1" presStyleCnt="12">
        <dgm:presLayoutVars>
          <dgm:bulletEnabled val="1"/>
        </dgm:presLayoutVars>
      </dgm:prSet>
      <dgm:spPr/>
    </dgm:pt>
    <dgm:pt modelId="{B067E100-32A3-FC44-9047-6EF5AEA80CAC}" type="pres">
      <dgm:prSet presAssocID="{747BC829-803D-4B3D-82DC-66F4CC2055AD}" presName="sibTrans" presStyleCnt="0"/>
      <dgm:spPr/>
    </dgm:pt>
    <dgm:pt modelId="{168288EA-5C08-AD41-922E-F6EE8A632641}" type="pres">
      <dgm:prSet presAssocID="{61E758F3-A273-4BB6-921C-268D3BD6C136}" presName="node" presStyleLbl="node1" presStyleIdx="2" presStyleCnt="12">
        <dgm:presLayoutVars>
          <dgm:bulletEnabled val="1"/>
        </dgm:presLayoutVars>
      </dgm:prSet>
      <dgm:spPr/>
    </dgm:pt>
    <dgm:pt modelId="{1E92731E-4D15-D544-B875-9F110D5C1C95}" type="pres">
      <dgm:prSet presAssocID="{A0AF4A65-C9F9-4B5D-B096-A389D065B334}" presName="sibTrans" presStyleCnt="0"/>
      <dgm:spPr/>
    </dgm:pt>
    <dgm:pt modelId="{E5F439D7-4EEB-244C-A8DA-4EEA7719EB1C}" type="pres">
      <dgm:prSet presAssocID="{093033AC-B931-4981-9F5D-D30F1A0ADC69}" presName="node" presStyleLbl="node1" presStyleIdx="3" presStyleCnt="12">
        <dgm:presLayoutVars>
          <dgm:bulletEnabled val="1"/>
        </dgm:presLayoutVars>
      </dgm:prSet>
      <dgm:spPr/>
    </dgm:pt>
    <dgm:pt modelId="{143DAADC-0F4D-1642-9111-BC70F081451E}" type="pres">
      <dgm:prSet presAssocID="{997E3BE6-C731-4ACC-8910-AFF5D3B5B3E0}" presName="sibTrans" presStyleCnt="0"/>
      <dgm:spPr/>
    </dgm:pt>
    <dgm:pt modelId="{DDF0E05A-AD66-4541-9230-A509F9B79F79}" type="pres">
      <dgm:prSet presAssocID="{DE42C549-EAF3-47C5-A30F-14EBA3922935}" presName="node" presStyleLbl="node1" presStyleIdx="4" presStyleCnt="12">
        <dgm:presLayoutVars>
          <dgm:bulletEnabled val="1"/>
        </dgm:presLayoutVars>
      </dgm:prSet>
      <dgm:spPr/>
    </dgm:pt>
    <dgm:pt modelId="{7EDFE446-9444-2E46-B6E5-AFBE91D397BE}" type="pres">
      <dgm:prSet presAssocID="{3D2BE6C9-8E20-4D31-ACAA-8E10F20E123B}" presName="sibTrans" presStyleCnt="0"/>
      <dgm:spPr/>
    </dgm:pt>
    <dgm:pt modelId="{A48B29FA-48DD-A045-A276-77B5662D267B}" type="pres">
      <dgm:prSet presAssocID="{EEDB61E5-E974-4657-942B-CE0A0500AC8A}" presName="node" presStyleLbl="node1" presStyleIdx="5" presStyleCnt="12">
        <dgm:presLayoutVars>
          <dgm:bulletEnabled val="1"/>
        </dgm:presLayoutVars>
      </dgm:prSet>
      <dgm:spPr/>
    </dgm:pt>
    <dgm:pt modelId="{3BA5A3FF-C385-DC4B-B272-BB275F435739}" type="pres">
      <dgm:prSet presAssocID="{41AB6EDC-5EA1-4271-8A4B-1C9B9D27F595}" presName="sibTrans" presStyleCnt="0"/>
      <dgm:spPr/>
    </dgm:pt>
    <dgm:pt modelId="{76A62188-F24B-6044-95E6-9633AFAD8F95}" type="pres">
      <dgm:prSet presAssocID="{515CB597-C133-4808-B4CC-318114B416B5}" presName="node" presStyleLbl="node1" presStyleIdx="6" presStyleCnt="12">
        <dgm:presLayoutVars>
          <dgm:bulletEnabled val="1"/>
        </dgm:presLayoutVars>
      </dgm:prSet>
      <dgm:spPr/>
    </dgm:pt>
    <dgm:pt modelId="{E832BEAA-273C-E84D-AC61-251A879D689C}" type="pres">
      <dgm:prSet presAssocID="{248A6D1C-0A2E-442A-AB19-5F22AB8CC33F}" presName="sibTrans" presStyleCnt="0"/>
      <dgm:spPr/>
    </dgm:pt>
    <dgm:pt modelId="{2E4CB6DA-C691-7B4A-B71E-BFECDA7E7585}" type="pres">
      <dgm:prSet presAssocID="{533ABE7C-1CA7-46A6-80E3-B048241F9405}" presName="node" presStyleLbl="node1" presStyleIdx="7" presStyleCnt="12">
        <dgm:presLayoutVars>
          <dgm:bulletEnabled val="1"/>
        </dgm:presLayoutVars>
      </dgm:prSet>
      <dgm:spPr/>
    </dgm:pt>
    <dgm:pt modelId="{EA718CD0-4B7C-C142-9DA0-4FBE7409D0CD}" type="pres">
      <dgm:prSet presAssocID="{3FF6229A-00AF-4C61-8CD4-13E40872F762}" presName="sibTrans" presStyleCnt="0"/>
      <dgm:spPr/>
    </dgm:pt>
    <dgm:pt modelId="{EEB1E90A-E012-2641-83A1-1E788CD7FCDC}" type="pres">
      <dgm:prSet presAssocID="{E87FC4D6-13DB-45C7-B523-AF210F5F7617}" presName="node" presStyleLbl="node1" presStyleIdx="8" presStyleCnt="12">
        <dgm:presLayoutVars>
          <dgm:bulletEnabled val="1"/>
        </dgm:presLayoutVars>
      </dgm:prSet>
      <dgm:spPr/>
    </dgm:pt>
    <dgm:pt modelId="{B50943D4-6AB7-5E42-BD59-9459D4ACA3A5}" type="pres">
      <dgm:prSet presAssocID="{9BA3CF51-B05F-4D6F-B3FF-C85A609B9424}" presName="sibTrans" presStyleCnt="0"/>
      <dgm:spPr/>
    </dgm:pt>
    <dgm:pt modelId="{BB76935D-6905-1D48-9ABE-B0348FE4261B}" type="pres">
      <dgm:prSet presAssocID="{D8F3D931-D02E-4742-88F7-275556DCAD90}" presName="node" presStyleLbl="node1" presStyleIdx="9" presStyleCnt="12">
        <dgm:presLayoutVars>
          <dgm:bulletEnabled val="1"/>
        </dgm:presLayoutVars>
      </dgm:prSet>
      <dgm:spPr/>
    </dgm:pt>
    <dgm:pt modelId="{180F6024-86E0-9C41-827F-662678085979}" type="pres">
      <dgm:prSet presAssocID="{61613AA1-4BC9-4061-B77A-AD3E382BC0AE}" presName="sibTrans" presStyleCnt="0"/>
      <dgm:spPr/>
    </dgm:pt>
    <dgm:pt modelId="{F7ABF8C5-B918-1B42-8430-076D0910080D}" type="pres">
      <dgm:prSet presAssocID="{AF985841-67C3-4F3E-9A7C-9A02B43AAE8F}" presName="node" presStyleLbl="node1" presStyleIdx="10" presStyleCnt="12">
        <dgm:presLayoutVars>
          <dgm:bulletEnabled val="1"/>
        </dgm:presLayoutVars>
      </dgm:prSet>
      <dgm:spPr/>
    </dgm:pt>
    <dgm:pt modelId="{6EB85097-3E04-3B47-9D2E-BCE906BDBCA5}" type="pres">
      <dgm:prSet presAssocID="{46EE6699-EFB5-4ED6-BDA2-0F23DB75BFEE}" presName="sibTrans" presStyleCnt="0"/>
      <dgm:spPr/>
    </dgm:pt>
    <dgm:pt modelId="{A336E0B1-504C-7946-BB94-69EC966A36B9}" type="pres">
      <dgm:prSet presAssocID="{2F610CCD-A46B-4FA5-B44F-04C170DE0231}" presName="node" presStyleLbl="node1" presStyleIdx="11" presStyleCnt="12">
        <dgm:presLayoutVars>
          <dgm:bulletEnabled val="1"/>
        </dgm:presLayoutVars>
      </dgm:prSet>
      <dgm:spPr/>
    </dgm:pt>
  </dgm:ptLst>
  <dgm:cxnLst>
    <dgm:cxn modelId="{E6E2B90B-C678-4985-B508-4802E5FA4B91}" srcId="{34D8528A-E953-42D4-B0A1-1D52A17A8ED5}" destId="{AF985841-67C3-4F3E-9A7C-9A02B43AAE8F}" srcOrd="10" destOrd="0" parTransId="{6A0FFB96-A3CC-4BF8-B5B1-23E025D7AE3B}" sibTransId="{46EE6699-EFB5-4ED6-BDA2-0F23DB75BFEE}"/>
    <dgm:cxn modelId="{5AB5990C-6033-7149-A5C1-D3C336E3C5FC}" type="presOf" srcId="{2F610CCD-A46B-4FA5-B44F-04C170DE0231}" destId="{A336E0B1-504C-7946-BB94-69EC966A36B9}" srcOrd="0" destOrd="0" presId="urn:microsoft.com/office/officeart/2005/8/layout/default"/>
    <dgm:cxn modelId="{65680E16-B0B9-674A-956F-EB33824C7718}" type="presOf" srcId="{61E758F3-A273-4BB6-921C-268D3BD6C136}" destId="{168288EA-5C08-AD41-922E-F6EE8A632641}" srcOrd="0" destOrd="0" presId="urn:microsoft.com/office/officeart/2005/8/layout/default"/>
    <dgm:cxn modelId="{08176017-68EF-4BC1-8D1C-1D6831EF1D90}" srcId="{34D8528A-E953-42D4-B0A1-1D52A17A8ED5}" destId="{2D0D75E8-A35F-4ABA-83AF-EA82E0BFCFBF}" srcOrd="0" destOrd="0" parTransId="{2E7BED7F-43E7-46F3-8B10-503E7F3A37F6}" sibTransId="{A94CD3C9-D6C5-4B88-82ED-F6608A6FD44C}"/>
    <dgm:cxn modelId="{9C2D1B1D-3A8C-47DE-877E-1E2B3583C9C4}" srcId="{34D8528A-E953-42D4-B0A1-1D52A17A8ED5}" destId="{2F610CCD-A46B-4FA5-B44F-04C170DE0231}" srcOrd="11" destOrd="0" parTransId="{4C517B0E-9D1F-4238-8C3A-891A47699206}" sibTransId="{682D10A6-1DA5-4E52-BF0B-79B325998BAE}"/>
    <dgm:cxn modelId="{49DEDC21-C2BA-40D2-BDED-BA653753FD67}" srcId="{34D8528A-E953-42D4-B0A1-1D52A17A8ED5}" destId="{D8F3D931-D02E-4742-88F7-275556DCAD90}" srcOrd="9" destOrd="0" parTransId="{7DFAF940-AD53-45DD-BDB2-3D5FD87DA746}" sibTransId="{61613AA1-4BC9-4061-B77A-AD3E382BC0AE}"/>
    <dgm:cxn modelId="{7024C323-455D-461C-8E3E-C42DD6028ACE}" srcId="{34D8528A-E953-42D4-B0A1-1D52A17A8ED5}" destId="{533ABE7C-1CA7-46A6-80E3-B048241F9405}" srcOrd="7" destOrd="0" parTransId="{B8FDD0AA-1091-42F3-85AD-33A73D683637}" sibTransId="{3FF6229A-00AF-4C61-8CD4-13E40872F762}"/>
    <dgm:cxn modelId="{119BE224-E8F0-47BB-9F1A-5F3E399CB5F0}" srcId="{34D8528A-E953-42D4-B0A1-1D52A17A8ED5}" destId="{093033AC-B931-4981-9F5D-D30F1A0ADC69}" srcOrd="3" destOrd="0" parTransId="{AFC9D5C8-008D-46F6-8AE0-0D9237572C60}" sibTransId="{997E3BE6-C731-4ACC-8910-AFF5D3B5B3E0}"/>
    <dgm:cxn modelId="{B16FE62F-0763-1048-B462-4C4871899EC5}" type="presOf" srcId="{AF985841-67C3-4F3E-9A7C-9A02B43AAE8F}" destId="{F7ABF8C5-B918-1B42-8430-076D0910080D}" srcOrd="0" destOrd="0" presId="urn:microsoft.com/office/officeart/2005/8/layout/default"/>
    <dgm:cxn modelId="{BFD68130-D15C-4303-94C0-AC9EA918B608}" srcId="{34D8528A-E953-42D4-B0A1-1D52A17A8ED5}" destId="{E87FC4D6-13DB-45C7-B523-AF210F5F7617}" srcOrd="8" destOrd="0" parTransId="{C67BD638-AA82-4904-AE49-855B95B5F5AA}" sibTransId="{9BA3CF51-B05F-4D6F-B3FF-C85A609B9424}"/>
    <dgm:cxn modelId="{9882A831-7E4D-5F4C-9866-707D2A872292}" type="presOf" srcId="{EEDB61E5-E974-4657-942B-CE0A0500AC8A}" destId="{A48B29FA-48DD-A045-A276-77B5662D267B}" srcOrd="0" destOrd="0" presId="urn:microsoft.com/office/officeart/2005/8/layout/default"/>
    <dgm:cxn modelId="{1897CC38-182C-B14F-8184-74B2000DC81A}" type="presOf" srcId="{533ABE7C-1CA7-46A6-80E3-B048241F9405}" destId="{2E4CB6DA-C691-7B4A-B71E-BFECDA7E7585}" srcOrd="0" destOrd="0" presId="urn:microsoft.com/office/officeart/2005/8/layout/default"/>
    <dgm:cxn modelId="{8A60145C-638B-A04E-B8FE-197009BA0ADF}" type="presOf" srcId="{DE42C549-EAF3-47C5-A30F-14EBA3922935}" destId="{DDF0E05A-AD66-4541-9230-A509F9B79F79}" srcOrd="0" destOrd="0" presId="urn:microsoft.com/office/officeart/2005/8/layout/default"/>
    <dgm:cxn modelId="{936BE062-F4AC-B54B-A8A4-91FEB83486AB}" type="presOf" srcId="{2D0D75E8-A35F-4ABA-83AF-EA82E0BFCFBF}" destId="{289E95D1-EF33-894E-A767-7F58C174ADB3}" srcOrd="0" destOrd="0" presId="urn:microsoft.com/office/officeart/2005/8/layout/default"/>
    <dgm:cxn modelId="{8F87AE64-DC4A-4670-AB89-2C16258E17EC}" srcId="{34D8528A-E953-42D4-B0A1-1D52A17A8ED5}" destId="{61E758F3-A273-4BB6-921C-268D3BD6C136}" srcOrd="2" destOrd="0" parTransId="{D86D8481-CB25-4427-984B-ADD3C8273AB8}" sibTransId="{A0AF4A65-C9F9-4B5D-B096-A389D065B334}"/>
    <dgm:cxn modelId="{6D324445-6082-42B9-A9F9-76E1E7A05D45}" srcId="{34D8528A-E953-42D4-B0A1-1D52A17A8ED5}" destId="{DE42C549-EAF3-47C5-A30F-14EBA3922935}" srcOrd="4" destOrd="0" parTransId="{4191AD0B-D021-42CA-AEC2-19393F48A0D5}" sibTransId="{3D2BE6C9-8E20-4D31-ACAA-8E10F20E123B}"/>
    <dgm:cxn modelId="{E4DEB26D-6D4E-F146-BBF7-BD4F69FBF46B}" type="presOf" srcId="{8383FF95-8C43-4E59-BC95-0B1108867CCF}" destId="{C44C9D2A-CAD0-E944-AD77-F15FCF38B4DE}" srcOrd="0" destOrd="0" presId="urn:microsoft.com/office/officeart/2005/8/layout/default"/>
    <dgm:cxn modelId="{BFCF768A-8A69-4648-9086-F879BA2FD71D}" type="presOf" srcId="{093033AC-B931-4981-9F5D-D30F1A0ADC69}" destId="{E5F439D7-4EEB-244C-A8DA-4EEA7719EB1C}" srcOrd="0" destOrd="0" presId="urn:microsoft.com/office/officeart/2005/8/layout/default"/>
    <dgm:cxn modelId="{E65D3E8B-0CFC-44E7-988D-FA143CD67A8C}" srcId="{34D8528A-E953-42D4-B0A1-1D52A17A8ED5}" destId="{515CB597-C133-4808-B4CC-318114B416B5}" srcOrd="6" destOrd="0" parTransId="{7F0BA7F3-BCE8-4E86-B58C-ADEB80E0EA63}" sibTransId="{248A6D1C-0A2E-442A-AB19-5F22AB8CC33F}"/>
    <dgm:cxn modelId="{D5C4648D-6616-C443-9C3C-B8A3DEDD76C1}" type="presOf" srcId="{E87FC4D6-13DB-45C7-B523-AF210F5F7617}" destId="{EEB1E90A-E012-2641-83A1-1E788CD7FCDC}" srcOrd="0" destOrd="0" presId="urn:microsoft.com/office/officeart/2005/8/layout/default"/>
    <dgm:cxn modelId="{000CDB92-2DE0-48AE-9DDB-144A5C4CD753}" srcId="{34D8528A-E953-42D4-B0A1-1D52A17A8ED5}" destId="{EEDB61E5-E974-4657-942B-CE0A0500AC8A}" srcOrd="5" destOrd="0" parTransId="{FBEBC1CE-27B8-4AA7-BD1D-543B3A88A767}" sibTransId="{41AB6EDC-5EA1-4271-8A4B-1C9B9D27F595}"/>
    <dgm:cxn modelId="{2FD17B93-49AE-424A-B5EB-68E3D7C61FA8}" type="presOf" srcId="{34D8528A-E953-42D4-B0A1-1D52A17A8ED5}" destId="{94CF36C8-0172-3A4B-96B5-8A9BF95A3A27}" srcOrd="0" destOrd="0" presId="urn:microsoft.com/office/officeart/2005/8/layout/default"/>
    <dgm:cxn modelId="{4E23DB97-C8D6-9045-915C-B66EF0BED664}" type="presOf" srcId="{D8F3D931-D02E-4742-88F7-275556DCAD90}" destId="{BB76935D-6905-1D48-9ABE-B0348FE4261B}" srcOrd="0" destOrd="0" presId="urn:microsoft.com/office/officeart/2005/8/layout/default"/>
    <dgm:cxn modelId="{1A2F8BDA-C91E-43C4-BFC9-DDCD22BC77F5}" srcId="{34D8528A-E953-42D4-B0A1-1D52A17A8ED5}" destId="{8383FF95-8C43-4E59-BC95-0B1108867CCF}" srcOrd="1" destOrd="0" parTransId="{5B85B1FD-10A0-4F64-833C-5619BE747AAA}" sibTransId="{747BC829-803D-4B3D-82DC-66F4CC2055AD}"/>
    <dgm:cxn modelId="{BAB3A4ED-89AF-9044-A1ED-470E2D3B0BA5}" type="presOf" srcId="{515CB597-C133-4808-B4CC-318114B416B5}" destId="{76A62188-F24B-6044-95E6-9633AFAD8F95}" srcOrd="0" destOrd="0" presId="urn:microsoft.com/office/officeart/2005/8/layout/default"/>
    <dgm:cxn modelId="{658CB322-6D55-F142-8F18-B70ED3841108}" type="presParOf" srcId="{94CF36C8-0172-3A4B-96B5-8A9BF95A3A27}" destId="{289E95D1-EF33-894E-A767-7F58C174ADB3}" srcOrd="0" destOrd="0" presId="urn:microsoft.com/office/officeart/2005/8/layout/default"/>
    <dgm:cxn modelId="{B946FFFB-BFDC-AC48-A1BE-7EFC9365A035}" type="presParOf" srcId="{94CF36C8-0172-3A4B-96B5-8A9BF95A3A27}" destId="{B01D8BDF-4359-A149-B211-E8353A82BB20}" srcOrd="1" destOrd="0" presId="urn:microsoft.com/office/officeart/2005/8/layout/default"/>
    <dgm:cxn modelId="{6BCDCD1B-379C-BB4E-842D-F413EBC0EA13}" type="presParOf" srcId="{94CF36C8-0172-3A4B-96B5-8A9BF95A3A27}" destId="{C44C9D2A-CAD0-E944-AD77-F15FCF38B4DE}" srcOrd="2" destOrd="0" presId="urn:microsoft.com/office/officeart/2005/8/layout/default"/>
    <dgm:cxn modelId="{59568DA5-A2B1-0D41-A10E-3E7D6E680EE6}" type="presParOf" srcId="{94CF36C8-0172-3A4B-96B5-8A9BF95A3A27}" destId="{B067E100-32A3-FC44-9047-6EF5AEA80CAC}" srcOrd="3" destOrd="0" presId="urn:microsoft.com/office/officeart/2005/8/layout/default"/>
    <dgm:cxn modelId="{7980F695-0F70-724E-95E8-6B8FE346E952}" type="presParOf" srcId="{94CF36C8-0172-3A4B-96B5-8A9BF95A3A27}" destId="{168288EA-5C08-AD41-922E-F6EE8A632641}" srcOrd="4" destOrd="0" presId="urn:microsoft.com/office/officeart/2005/8/layout/default"/>
    <dgm:cxn modelId="{B246447B-9715-334C-A08D-7276103C3952}" type="presParOf" srcId="{94CF36C8-0172-3A4B-96B5-8A9BF95A3A27}" destId="{1E92731E-4D15-D544-B875-9F110D5C1C95}" srcOrd="5" destOrd="0" presId="urn:microsoft.com/office/officeart/2005/8/layout/default"/>
    <dgm:cxn modelId="{6B9FCE97-03F4-7542-AF1B-3308EC5D7C77}" type="presParOf" srcId="{94CF36C8-0172-3A4B-96B5-8A9BF95A3A27}" destId="{E5F439D7-4EEB-244C-A8DA-4EEA7719EB1C}" srcOrd="6" destOrd="0" presId="urn:microsoft.com/office/officeart/2005/8/layout/default"/>
    <dgm:cxn modelId="{6CAC1607-6315-6449-BF60-4B18FCE6EE7B}" type="presParOf" srcId="{94CF36C8-0172-3A4B-96B5-8A9BF95A3A27}" destId="{143DAADC-0F4D-1642-9111-BC70F081451E}" srcOrd="7" destOrd="0" presId="urn:microsoft.com/office/officeart/2005/8/layout/default"/>
    <dgm:cxn modelId="{03D38145-3BD2-FD49-9CBC-9510C02D32D6}" type="presParOf" srcId="{94CF36C8-0172-3A4B-96B5-8A9BF95A3A27}" destId="{DDF0E05A-AD66-4541-9230-A509F9B79F79}" srcOrd="8" destOrd="0" presId="urn:microsoft.com/office/officeart/2005/8/layout/default"/>
    <dgm:cxn modelId="{A3CFA395-7081-D14F-9466-90D727A733FA}" type="presParOf" srcId="{94CF36C8-0172-3A4B-96B5-8A9BF95A3A27}" destId="{7EDFE446-9444-2E46-B6E5-AFBE91D397BE}" srcOrd="9" destOrd="0" presId="urn:microsoft.com/office/officeart/2005/8/layout/default"/>
    <dgm:cxn modelId="{9D4DEAD3-924C-274E-B90C-7136C563F981}" type="presParOf" srcId="{94CF36C8-0172-3A4B-96B5-8A9BF95A3A27}" destId="{A48B29FA-48DD-A045-A276-77B5662D267B}" srcOrd="10" destOrd="0" presId="urn:microsoft.com/office/officeart/2005/8/layout/default"/>
    <dgm:cxn modelId="{B8C6307B-88F6-8042-AA0E-3237860B697F}" type="presParOf" srcId="{94CF36C8-0172-3A4B-96B5-8A9BF95A3A27}" destId="{3BA5A3FF-C385-DC4B-B272-BB275F435739}" srcOrd="11" destOrd="0" presId="urn:microsoft.com/office/officeart/2005/8/layout/default"/>
    <dgm:cxn modelId="{CF126BD5-502C-F844-8E66-BFE1FBF1019D}" type="presParOf" srcId="{94CF36C8-0172-3A4B-96B5-8A9BF95A3A27}" destId="{76A62188-F24B-6044-95E6-9633AFAD8F95}" srcOrd="12" destOrd="0" presId="urn:microsoft.com/office/officeart/2005/8/layout/default"/>
    <dgm:cxn modelId="{9243E1F0-2DAF-7149-8441-37A6A02DE17D}" type="presParOf" srcId="{94CF36C8-0172-3A4B-96B5-8A9BF95A3A27}" destId="{E832BEAA-273C-E84D-AC61-251A879D689C}" srcOrd="13" destOrd="0" presId="urn:microsoft.com/office/officeart/2005/8/layout/default"/>
    <dgm:cxn modelId="{BCD7C41C-C6A8-D64F-B3F5-21707FB4EAA8}" type="presParOf" srcId="{94CF36C8-0172-3A4B-96B5-8A9BF95A3A27}" destId="{2E4CB6DA-C691-7B4A-B71E-BFECDA7E7585}" srcOrd="14" destOrd="0" presId="urn:microsoft.com/office/officeart/2005/8/layout/default"/>
    <dgm:cxn modelId="{DC3D2AC9-527E-DC48-AB09-C8EC358F2B8D}" type="presParOf" srcId="{94CF36C8-0172-3A4B-96B5-8A9BF95A3A27}" destId="{EA718CD0-4B7C-C142-9DA0-4FBE7409D0CD}" srcOrd="15" destOrd="0" presId="urn:microsoft.com/office/officeart/2005/8/layout/default"/>
    <dgm:cxn modelId="{617F8946-47CC-8C42-9A18-17D5E90E8357}" type="presParOf" srcId="{94CF36C8-0172-3A4B-96B5-8A9BF95A3A27}" destId="{EEB1E90A-E012-2641-83A1-1E788CD7FCDC}" srcOrd="16" destOrd="0" presId="urn:microsoft.com/office/officeart/2005/8/layout/default"/>
    <dgm:cxn modelId="{A6707DCC-CF52-E64B-B536-5C1E145A6C66}" type="presParOf" srcId="{94CF36C8-0172-3A4B-96B5-8A9BF95A3A27}" destId="{B50943D4-6AB7-5E42-BD59-9459D4ACA3A5}" srcOrd="17" destOrd="0" presId="urn:microsoft.com/office/officeart/2005/8/layout/default"/>
    <dgm:cxn modelId="{73062077-1972-CA4A-BBC4-09A9ECDE862C}" type="presParOf" srcId="{94CF36C8-0172-3A4B-96B5-8A9BF95A3A27}" destId="{BB76935D-6905-1D48-9ABE-B0348FE4261B}" srcOrd="18" destOrd="0" presId="urn:microsoft.com/office/officeart/2005/8/layout/default"/>
    <dgm:cxn modelId="{FC621A72-C015-7B4C-82CE-EDB0376DBF92}" type="presParOf" srcId="{94CF36C8-0172-3A4B-96B5-8A9BF95A3A27}" destId="{180F6024-86E0-9C41-827F-662678085979}" srcOrd="19" destOrd="0" presId="urn:microsoft.com/office/officeart/2005/8/layout/default"/>
    <dgm:cxn modelId="{BA5A84DB-AF0F-2D4C-BB07-89F655E431F6}" type="presParOf" srcId="{94CF36C8-0172-3A4B-96B5-8A9BF95A3A27}" destId="{F7ABF8C5-B918-1B42-8430-076D0910080D}" srcOrd="20" destOrd="0" presId="urn:microsoft.com/office/officeart/2005/8/layout/default"/>
    <dgm:cxn modelId="{608307DF-4F46-1744-8357-798E349A0451}" type="presParOf" srcId="{94CF36C8-0172-3A4B-96B5-8A9BF95A3A27}" destId="{6EB85097-3E04-3B47-9D2E-BCE906BDBCA5}" srcOrd="21" destOrd="0" presId="urn:microsoft.com/office/officeart/2005/8/layout/default"/>
    <dgm:cxn modelId="{8780E781-9C74-8746-B0D6-9EF3AF679AC1}" type="presParOf" srcId="{94CF36C8-0172-3A4B-96B5-8A9BF95A3A27}" destId="{A336E0B1-504C-7946-BB94-69EC966A36B9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F064F75-F09C-4450-8590-EC00E98FAB6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F164C8B3-F80A-4C77-9497-894EC005EA5C}">
      <dgm:prSet/>
      <dgm:spPr/>
      <dgm:t>
        <a:bodyPr/>
        <a:lstStyle/>
        <a:p>
          <a:r>
            <a:rPr lang="en-AU"/>
            <a:t>Brainstorming</a:t>
          </a:r>
          <a:endParaRPr lang="en-US"/>
        </a:p>
      </dgm:t>
    </dgm:pt>
    <dgm:pt modelId="{D4E49674-0739-489A-8D8B-91FD5328E1F0}" type="parTrans" cxnId="{177EB60D-AB42-44D5-B0CF-EC94D094616E}">
      <dgm:prSet/>
      <dgm:spPr/>
      <dgm:t>
        <a:bodyPr/>
        <a:lstStyle/>
        <a:p>
          <a:endParaRPr lang="en-US"/>
        </a:p>
      </dgm:t>
    </dgm:pt>
    <dgm:pt modelId="{7CBDE7D3-0639-4360-AACE-394914AD8C60}" type="sibTrans" cxnId="{177EB60D-AB42-44D5-B0CF-EC94D094616E}">
      <dgm:prSet/>
      <dgm:spPr/>
      <dgm:t>
        <a:bodyPr/>
        <a:lstStyle/>
        <a:p>
          <a:endParaRPr lang="en-US"/>
        </a:p>
      </dgm:t>
    </dgm:pt>
    <dgm:pt modelId="{488B943B-EA66-427F-BA8C-2E98CF9A8743}">
      <dgm:prSet/>
      <dgm:spPr/>
      <dgm:t>
        <a:bodyPr/>
        <a:lstStyle/>
        <a:p>
          <a:r>
            <a:rPr lang="en-AU"/>
            <a:t>Smaller group sizes</a:t>
          </a:r>
          <a:endParaRPr lang="en-US"/>
        </a:p>
      </dgm:t>
    </dgm:pt>
    <dgm:pt modelId="{35C88760-1FB3-46C4-9134-975283FCCEA3}" type="parTrans" cxnId="{C47135F1-B75B-45BE-B25C-92D3A845A46B}">
      <dgm:prSet/>
      <dgm:spPr/>
      <dgm:t>
        <a:bodyPr/>
        <a:lstStyle/>
        <a:p>
          <a:endParaRPr lang="en-US"/>
        </a:p>
      </dgm:t>
    </dgm:pt>
    <dgm:pt modelId="{7349FC8E-A678-4C1A-9993-304FED09D922}" type="sibTrans" cxnId="{C47135F1-B75B-45BE-B25C-92D3A845A46B}">
      <dgm:prSet/>
      <dgm:spPr/>
      <dgm:t>
        <a:bodyPr/>
        <a:lstStyle/>
        <a:p>
          <a:endParaRPr lang="en-US"/>
        </a:p>
      </dgm:t>
    </dgm:pt>
    <dgm:pt modelId="{5B922C74-6B14-4A54-8CC8-D7F0BF972ACB}">
      <dgm:prSet/>
      <dgm:spPr/>
      <dgm:t>
        <a:bodyPr/>
        <a:lstStyle/>
        <a:p>
          <a:r>
            <a:rPr lang="en-AU"/>
            <a:t>Groups help each other</a:t>
          </a:r>
          <a:endParaRPr lang="en-US"/>
        </a:p>
      </dgm:t>
    </dgm:pt>
    <dgm:pt modelId="{47B9C78B-23BE-439A-A4A6-12B9A2536F89}" type="parTrans" cxnId="{BBD1A122-CB58-467B-AFE3-DB702BB65CE2}">
      <dgm:prSet/>
      <dgm:spPr/>
      <dgm:t>
        <a:bodyPr/>
        <a:lstStyle/>
        <a:p>
          <a:endParaRPr lang="en-US"/>
        </a:p>
      </dgm:t>
    </dgm:pt>
    <dgm:pt modelId="{E2EECC71-225A-424B-877E-88464F8BC942}" type="sibTrans" cxnId="{BBD1A122-CB58-467B-AFE3-DB702BB65CE2}">
      <dgm:prSet/>
      <dgm:spPr/>
      <dgm:t>
        <a:bodyPr/>
        <a:lstStyle/>
        <a:p>
          <a:endParaRPr lang="en-US"/>
        </a:p>
      </dgm:t>
    </dgm:pt>
    <dgm:pt modelId="{A73A7ABA-EF98-4065-872C-899F930CB922}">
      <dgm:prSet/>
      <dgm:spPr/>
      <dgm:t>
        <a:bodyPr/>
        <a:lstStyle/>
        <a:p>
          <a:r>
            <a:rPr lang="en-AU"/>
            <a:t>Interactive</a:t>
          </a:r>
          <a:endParaRPr lang="en-US"/>
        </a:p>
      </dgm:t>
    </dgm:pt>
    <dgm:pt modelId="{75CB87F2-1B5D-42DD-BEAC-DBD7B310DA86}" type="parTrans" cxnId="{B31F0DA5-50CD-4848-9A6A-7E9E271342B5}">
      <dgm:prSet/>
      <dgm:spPr/>
      <dgm:t>
        <a:bodyPr/>
        <a:lstStyle/>
        <a:p>
          <a:endParaRPr lang="en-US"/>
        </a:p>
      </dgm:t>
    </dgm:pt>
    <dgm:pt modelId="{241135A0-F70F-4E06-A6C9-51192BE7B439}" type="sibTrans" cxnId="{B31F0DA5-50CD-4848-9A6A-7E9E271342B5}">
      <dgm:prSet/>
      <dgm:spPr/>
      <dgm:t>
        <a:bodyPr/>
        <a:lstStyle/>
        <a:p>
          <a:endParaRPr lang="en-US"/>
        </a:p>
      </dgm:t>
    </dgm:pt>
    <dgm:pt modelId="{D5CDF910-14CC-4EBC-9DAC-1BE27A45E8DB}">
      <dgm:prSet/>
      <dgm:spPr/>
      <dgm:t>
        <a:bodyPr/>
        <a:lstStyle/>
        <a:p>
          <a:r>
            <a:rPr lang="en-AU"/>
            <a:t>Lecturer can discuss with groups by visiting</a:t>
          </a:r>
          <a:endParaRPr lang="en-US"/>
        </a:p>
      </dgm:t>
    </dgm:pt>
    <dgm:pt modelId="{A771C48E-3A5E-4D67-9991-713992200107}" type="parTrans" cxnId="{F52332E3-2EE9-450F-9DDC-E1D036967C54}">
      <dgm:prSet/>
      <dgm:spPr/>
      <dgm:t>
        <a:bodyPr/>
        <a:lstStyle/>
        <a:p>
          <a:endParaRPr lang="en-US"/>
        </a:p>
      </dgm:t>
    </dgm:pt>
    <dgm:pt modelId="{28EDAEBC-9F10-4038-8862-FE17AA1FF317}" type="sibTrans" cxnId="{F52332E3-2EE9-450F-9DDC-E1D036967C54}">
      <dgm:prSet/>
      <dgm:spPr/>
      <dgm:t>
        <a:bodyPr/>
        <a:lstStyle/>
        <a:p>
          <a:endParaRPr lang="en-US"/>
        </a:p>
      </dgm:t>
    </dgm:pt>
    <dgm:pt modelId="{16B6238D-807D-4CC8-AD59-BBC9A93782BA}">
      <dgm:prSet/>
      <dgm:spPr/>
      <dgm:t>
        <a:bodyPr/>
        <a:lstStyle/>
        <a:p>
          <a:r>
            <a:rPr lang="en-AU"/>
            <a:t>More access to the tutor when they visit the breakout group as the group is smaller than the main tutorial size</a:t>
          </a:r>
          <a:endParaRPr lang="en-US"/>
        </a:p>
      </dgm:t>
    </dgm:pt>
    <dgm:pt modelId="{F6A66B0E-BFD0-458F-85D8-C4C8F4A11334}" type="parTrans" cxnId="{3D8C8147-F994-43F4-8369-A915B69D5BD2}">
      <dgm:prSet/>
      <dgm:spPr/>
      <dgm:t>
        <a:bodyPr/>
        <a:lstStyle/>
        <a:p>
          <a:endParaRPr lang="en-US"/>
        </a:p>
      </dgm:t>
    </dgm:pt>
    <dgm:pt modelId="{AA99A566-740D-415F-8C17-BB5DA6798165}" type="sibTrans" cxnId="{3D8C8147-F994-43F4-8369-A915B69D5BD2}">
      <dgm:prSet/>
      <dgm:spPr/>
      <dgm:t>
        <a:bodyPr/>
        <a:lstStyle/>
        <a:p>
          <a:endParaRPr lang="en-US"/>
        </a:p>
      </dgm:t>
    </dgm:pt>
    <dgm:pt modelId="{5DCA3E3C-DFF1-4764-9091-3876DFAA8391}">
      <dgm:prSet/>
      <dgm:spPr/>
      <dgm:t>
        <a:bodyPr/>
        <a:lstStyle/>
        <a:p>
          <a:r>
            <a:rPr lang="en-AU"/>
            <a:t>Easier to talk to each other</a:t>
          </a:r>
          <a:endParaRPr lang="en-US"/>
        </a:p>
      </dgm:t>
    </dgm:pt>
    <dgm:pt modelId="{A38D64B3-C1B7-42B2-83BE-A961F236E4B4}" type="parTrans" cxnId="{B1B08020-123A-4199-A18E-6FD2BDA37AA0}">
      <dgm:prSet/>
      <dgm:spPr/>
      <dgm:t>
        <a:bodyPr/>
        <a:lstStyle/>
        <a:p>
          <a:endParaRPr lang="en-US"/>
        </a:p>
      </dgm:t>
    </dgm:pt>
    <dgm:pt modelId="{E31D01F6-A712-487B-B3B3-DDCCBAAD1BF0}" type="sibTrans" cxnId="{B1B08020-123A-4199-A18E-6FD2BDA37AA0}">
      <dgm:prSet/>
      <dgm:spPr/>
      <dgm:t>
        <a:bodyPr/>
        <a:lstStyle/>
        <a:p>
          <a:endParaRPr lang="en-US"/>
        </a:p>
      </dgm:t>
    </dgm:pt>
    <dgm:pt modelId="{90412E00-E06E-46A9-B50D-983575FD9EBB}">
      <dgm:prSet/>
      <dgm:spPr/>
      <dgm:t>
        <a:bodyPr/>
        <a:lstStyle/>
        <a:p>
          <a:r>
            <a:rPr lang="en-AU"/>
            <a:t>No distractions, can concentrate on talking to each other</a:t>
          </a:r>
          <a:endParaRPr lang="en-US"/>
        </a:p>
      </dgm:t>
    </dgm:pt>
    <dgm:pt modelId="{2D0152C4-2DD6-447B-905A-3EB114D7E5A6}" type="parTrans" cxnId="{949CE85C-75D0-47B5-92F9-81F73B43D7EB}">
      <dgm:prSet/>
      <dgm:spPr/>
      <dgm:t>
        <a:bodyPr/>
        <a:lstStyle/>
        <a:p>
          <a:endParaRPr lang="en-US"/>
        </a:p>
      </dgm:t>
    </dgm:pt>
    <dgm:pt modelId="{8E9C446E-B5B4-4874-9DDF-C736E91EB7C8}" type="sibTrans" cxnId="{949CE85C-75D0-47B5-92F9-81F73B43D7EB}">
      <dgm:prSet/>
      <dgm:spPr/>
      <dgm:t>
        <a:bodyPr/>
        <a:lstStyle/>
        <a:p>
          <a:endParaRPr lang="en-US"/>
        </a:p>
      </dgm:t>
    </dgm:pt>
    <dgm:pt modelId="{FF89DE01-BA02-4C80-B6A0-92F71FE2AC9C}" type="pres">
      <dgm:prSet presAssocID="{7F064F75-F09C-4450-8590-EC00E98FAB64}" presName="root" presStyleCnt="0">
        <dgm:presLayoutVars>
          <dgm:dir/>
          <dgm:resizeHandles val="exact"/>
        </dgm:presLayoutVars>
      </dgm:prSet>
      <dgm:spPr/>
    </dgm:pt>
    <dgm:pt modelId="{0CAF0E1C-992E-44D8-9F0E-6D0C229A25A1}" type="pres">
      <dgm:prSet presAssocID="{F164C8B3-F80A-4C77-9497-894EC005EA5C}" presName="compNode" presStyleCnt="0"/>
      <dgm:spPr/>
    </dgm:pt>
    <dgm:pt modelId="{4386F7D6-4C03-4828-BA2E-180FE739A9D0}" type="pres">
      <dgm:prSet presAssocID="{F164C8B3-F80A-4C77-9497-894EC005EA5C}" presName="bgRect" presStyleLbl="bgShp" presStyleIdx="0" presStyleCnt="8"/>
      <dgm:spPr/>
    </dgm:pt>
    <dgm:pt modelId="{DC60634D-52B5-4B75-8A74-DAC2DB9044C0}" type="pres">
      <dgm:prSet presAssocID="{F164C8B3-F80A-4C77-9497-894EC005EA5C}" presName="iconRect" presStyleLbl="nod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ought bubble"/>
        </a:ext>
      </dgm:extLst>
    </dgm:pt>
    <dgm:pt modelId="{207C3925-3EF5-4E85-BD1F-E57BF23B1991}" type="pres">
      <dgm:prSet presAssocID="{F164C8B3-F80A-4C77-9497-894EC005EA5C}" presName="spaceRect" presStyleCnt="0"/>
      <dgm:spPr/>
    </dgm:pt>
    <dgm:pt modelId="{3EF74425-F855-4361-8ADF-E139190A229A}" type="pres">
      <dgm:prSet presAssocID="{F164C8B3-F80A-4C77-9497-894EC005EA5C}" presName="parTx" presStyleLbl="revTx" presStyleIdx="0" presStyleCnt="8">
        <dgm:presLayoutVars>
          <dgm:chMax val="0"/>
          <dgm:chPref val="0"/>
        </dgm:presLayoutVars>
      </dgm:prSet>
      <dgm:spPr/>
    </dgm:pt>
    <dgm:pt modelId="{2555EF2F-A57D-4D4F-B5B6-B1A84E92C035}" type="pres">
      <dgm:prSet presAssocID="{7CBDE7D3-0639-4360-AACE-394914AD8C60}" presName="sibTrans" presStyleCnt="0"/>
      <dgm:spPr/>
    </dgm:pt>
    <dgm:pt modelId="{0202030C-D37A-4C99-8A78-A9E05ECD2007}" type="pres">
      <dgm:prSet presAssocID="{488B943B-EA66-427F-BA8C-2E98CF9A8743}" presName="compNode" presStyleCnt="0"/>
      <dgm:spPr/>
    </dgm:pt>
    <dgm:pt modelId="{2BCC0D95-2B03-410D-B357-F199D10EA7AA}" type="pres">
      <dgm:prSet presAssocID="{488B943B-EA66-427F-BA8C-2E98CF9A8743}" presName="bgRect" presStyleLbl="bgShp" presStyleIdx="1" presStyleCnt="8"/>
      <dgm:spPr/>
    </dgm:pt>
    <dgm:pt modelId="{FC0701AD-D202-468C-9CA3-1098A35EB231}" type="pres">
      <dgm:prSet presAssocID="{488B943B-EA66-427F-BA8C-2E98CF9A8743}" presName="iconRect" presStyleLbl="node1" presStyleIdx="1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16C31A32-C382-487D-A9A9-BEAF8F6B20B4}" type="pres">
      <dgm:prSet presAssocID="{488B943B-EA66-427F-BA8C-2E98CF9A8743}" presName="spaceRect" presStyleCnt="0"/>
      <dgm:spPr/>
    </dgm:pt>
    <dgm:pt modelId="{8B2312A5-F7DA-4102-9D83-91EB27D67CC3}" type="pres">
      <dgm:prSet presAssocID="{488B943B-EA66-427F-BA8C-2E98CF9A8743}" presName="parTx" presStyleLbl="revTx" presStyleIdx="1" presStyleCnt="8">
        <dgm:presLayoutVars>
          <dgm:chMax val="0"/>
          <dgm:chPref val="0"/>
        </dgm:presLayoutVars>
      </dgm:prSet>
      <dgm:spPr/>
    </dgm:pt>
    <dgm:pt modelId="{AB648CB1-3372-439E-94AC-F2BD4E1CE280}" type="pres">
      <dgm:prSet presAssocID="{7349FC8E-A678-4C1A-9993-304FED09D922}" presName="sibTrans" presStyleCnt="0"/>
      <dgm:spPr/>
    </dgm:pt>
    <dgm:pt modelId="{54985223-E8C6-4EE3-A4E8-984404129DFA}" type="pres">
      <dgm:prSet presAssocID="{5B922C74-6B14-4A54-8CC8-D7F0BF972ACB}" presName="compNode" presStyleCnt="0"/>
      <dgm:spPr/>
    </dgm:pt>
    <dgm:pt modelId="{82BCBBEF-D2FB-4CA1-85D8-058797DC981F}" type="pres">
      <dgm:prSet presAssocID="{5B922C74-6B14-4A54-8CC8-D7F0BF972ACB}" presName="bgRect" presStyleLbl="bgShp" presStyleIdx="2" presStyleCnt="8"/>
      <dgm:spPr/>
    </dgm:pt>
    <dgm:pt modelId="{33D9638D-1DDC-461D-A4E5-7D2F3AE43B4D}" type="pres">
      <dgm:prSet presAssocID="{5B922C74-6B14-4A54-8CC8-D7F0BF972ACB}" presName="iconRect" presStyleLbl="node1" presStyleIdx="2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45EEAD89-524A-4DE5-95C6-520CEA4FDD49}" type="pres">
      <dgm:prSet presAssocID="{5B922C74-6B14-4A54-8CC8-D7F0BF972ACB}" presName="spaceRect" presStyleCnt="0"/>
      <dgm:spPr/>
    </dgm:pt>
    <dgm:pt modelId="{441B396E-B406-40DF-A51B-4CEFE999BAB5}" type="pres">
      <dgm:prSet presAssocID="{5B922C74-6B14-4A54-8CC8-D7F0BF972ACB}" presName="parTx" presStyleLbl="revTx" presStyleIdx="2" presStyleCnt="8">
        <dgm:presLayoutVars>
          <dgm:chMax val="0"/>
          <dgm:chPref val="0"/>
        </dgm:presLayoutVars>
      </dgm:prSet>
      <dgm:spPr/>
    </dgm:pt>
    <dgm:pt modelId="{D4BF5849-D9F9-4C7B-8A5F-F1B7FC5A36AE}" type="pres">
      <dgm:prSet presAssocID="{E2EECC71-225A-424B-877E-88464F8BC942}" presName="sibTrans" presStyleCnt="0"/>
      <dgm:spPr/>
    </dgm:pt>
    <dgm:pt modelId="{D5148FD1-FE89-4283-9A71-2EC884B5BAF2}" type="pres">
      <dgm:prSet presAssocID="{A73A7ABA-EF98-4065-872C-899F930CB922}" presName="compNode" presStyleCnt="0"/>
      <dgm:spPr/>
    </dgm:pt>
    <dgm:pt modelId="{BBE0F960-00A3-4227-9762-14AEA32AB1D1}" type="pres">
      <dgm:prSet presAssocID="{A73A7ABA-EF98-4065-872C-899F930CB922}" presName="bgRect" presStyleLbl="bgShp" presStyleIdx="3" presStyleCnt="8"/>
      <dgm:spPr/>
    </dgm:pt>
    <dgm:pt modelId="{9C2E2D63-70F0-41BA-9B52-E3212A121F10}" type="pres">
      <dgm:prSet presAssocID="{A73A7ABA-EF98-4065-872C-899F930CB922}" presName="iconRect" presStyleLbl="node1" presStyleIdx="3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jector screen"/>
        </a:ext>
      </dgm:extLst>
    </dgm:pt>
    <dgm:pt modelId="{865D267C-8535-4494-9EE5-ED429B33E187}" type="pres">
      <dgm:prSet presAssocID="{A73A7ABA-EF98-4065-872C-899F930CB922}" presName="spaceRect" presStyleCnt="0"/>
      <dgm:spPr/>
    </dgm:pt>
    <dgm:pt modelId="{20EE7D23-854E-4FB6-810E-B738C1F3ABFC}" type="pres">
      <dgm:prSet presAssocID="{A73A7ABA-EF98-4065-872C-899F930CB922}" presName="parTx" presStyleLbl="revTx" presStyleIdx="3" presStyleCnt="8">
        <dgm:presLayoutVars>
          <dgm:chMax val="0"/>
          <dgm:chPref val="0"/>
        </dgm:presLayoutVars>
      </dgm:prSet>
      <dgm:spPr/>
    </dgm:pt>
    <dgm:pt modelId="{7AE4E882-2DA8-424E-A556-503A391AD50D}" type="pres">
      <dgm:prSet presAssocID="{241135A0-F70F-4E06-A6C9-51192BE7B439}" presName="sibTrans" presStyleCnt="0"/>
      <dgm:spPr/>
    </dgm:pt>
    <dgm:pt modelId="{0AF7D8E2-2BED-4426-83DF-A3DE39FA7720}" type="pres">
      <dgm:prSet presAssocID="{D5CDF910-14CC-4EBC-9DAC-1BE27A45E8DB}" presName="compNode" presStyleCnt="0"/>
      <dgm:spPr/>
    </dgm:pt>
    <dgm:pt modelId="{77F18E20-3E4D-466C-B320-F20E32C05E28}" type="pres">
      <dgm:prSet presAssocID="{D5CDF910-14CC-4EBC-9DAC-1BE27A45E8DB}" presName="bgRect" presStyleLbl="bgShp" presStyleIdx="4" presStyleCnt="8"/>
      <dgm:spPr/>
    </dgm:pt>
    <dgm:pt modelId="{915AAEBB-61A8-4E93-9316-D8696008524A}" type="pres">
      <dgm:prSet presAssocID="{D5CDF910-14CC-4EBC-9DAC-1BE27A45E8DB}" presName="iconRect" presStyleLbl="node1" presStyleIdx="4" presStyleCnt="8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ard Room"/>
        </a:ext>
      </dgm:extLst>
    </dgm:pt>
    <dgm:pt modelId="{D034A07C-E54B-4242-A56B-4AACEBF31150}" type="pres">
      <dgm:prSet presAssocID="{D5CDF910-14CC-4EBC-9DAC-1BE27A45E8DB}" presName="spaceRect" presStyleCnt="0"/>
      <dgm:spPr/>
    </dgm:pt>
    <dgm:pt modelId="{BCEE9E11-3D7F-4F18-A71F-74A1A2920DD5}" type="pres">
      <dgm:prSet presAssocID="{D5CDF910-14CC-4EBC-9DAC-1BE27A45E8DB}" presName="parTx" presStyleLbl="revTx" presStyleIdx="4" presStyleCnt="8">
        <dgm:presLayoutVars>
          <dgm:chMax val="0"/>
          <dgm:chPref val="0"/>
        </dgm:presLayoutVars>
      </dgm:prSet>
      <dgm:spPr/>
    </dgm:pt>
    <dgm:pt modelId="{3786F7A1-0808-4527-83BF-4DE5A91E58AF}" type="pres">
      <dgm:prSet presAssocID="{28EDAEBC-9F10-4038-8862-FE17AA1FF317}" presName="sibTrans" presStyleCnt="0"/>
      <dgm:spPr/>
    </dgm:pt>
    <dgm:pt modelId="{01BA47E3-2582-4293-A46B-0D282D1BA475}" type="pres">
      <dgm:prSet presAssocID="{16B6238D-807D-4CC8-AD59-BBC9A93782BA}" presName="compNode" presStyleCnt="0"/>
      <dgm:spPr/>
    </dgm:pt>
    <dgm:pt modelId="{85B20AC4-9EDF-4331-BF6F-C209D58B6606}" type="pres">
      <dgm:prSet presAssocID="{16B6238D-807D-4CC8-AD59-BBC9A93782BA}" presName="bgRect" presStyleLbl="bgShp" presStyleIdx="5" presStyleCnt="8"/>
      <dgm:spPr/>
    </dgm:pt>
    <dgm:pt modelId="{063AFF90-22E8-4E82-BF5E-B50F0A5E80D8}" type="pres">
      <dgm:prSet presAssocID="{16B6238D-807D-4CC8-AD59-BBC9A93782BA}" presName="iconRect" presStyleLbl="node1" presStyleIdx="5" presStyleCnt="8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AE044AB2-9911-480A-9D1D-9E5FEFCA1D56}" type="pres">
      <dgm:prSet presAssocID="{16B6238D-807D-4CC8-AD59-BBC9A93782BA}" presName="spaceRect" presStyleCnt="0"/>
      <dgm:spPr/>
    </dgm:pt>
    <dgm:pt modelId="{3FACCE38-D58B-4EC4-A104-AD1CBFFECABF}" type="pres">
      <dgm:prSet presAssocID="{16B6238D-807D-4CC8-AD59-BBC9A93782BA}" presName="parTx" presStyleLbl="revTx" presStyleIdx="5" presStyleCnt="8">
        <dgm:presLayoutVars>
          <dgm:chMax val="0"/>
          <dgm:chPref val="0"/>
        </dgm:presLayoutVars>
      </dgm:prSet>
      <dgm:spPr/>
    </dgm:pt>
    <dgm:pt modelId="{0B07A799-2CED-479E-B295-4A5865FA511E}" type="pres">
      <dgm:prSet presAssocID="{AA99A566-740D-415F-8C17-BB5DA6798165}" presName="sibTrans" presStyleCnt="0"/>
      <dgm:spPr/>
    </dgm:pt>
    <dgm:pt modelId="{D1C0A9E2-8703-45A0-A6E3-63A9503F8EF1}" type="pres">
      <dgm:prSet presAssocID="{5DCA3E3C-DFF1-4764-9091-3876DFAA8391}" presName="compNode" presStyleCnt="0"/>
      <dgm:spPr/>
    </dgm:pt>
    <dgm:pt modelId="{C5777A33-25E0-47D4-9C83-49B578ED2677}" type="pres">
      <dgm:prSet presAssocID="{5DCA3E3C-DFF1-4764-9091-3876DFAA8391}" presName="bgRect" presStyleLbl="bgShp" presStyleIdx="6" presStyleCnt="8"/>
      <dgm:spPr/>
    </dgm:pt>
    <dgm:pt modelId="{70682ED4-A041-4980-8157-7FBEED41517C}" type="pres">
      <dgm:prSet presAssocID="{5DCA3E3C-DFF1-4764-9091-3876DFAA8391}" presName="iconRect" presStyleLbl="node1" presStyleIdx="6" presStyleCnt="8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ign Language"/>
        </a:ext>
      </dgm:extLst>
    </dgm:pt>
    <dgm:pt modelId="{37BCBDF2-6F63-412F-93E1-4971E2D55E79}" type="pres">
      <dgm:prSet presAssocID="{5DCA3E3C-DFF1-4764-9091-3876DFAA8391}" presName="spaceRect" presStyleCnt="0"/>
      <dgm:spPr/>
    </dgm:pt>
    <dgm:pt modelId="{35A64941-3046-4A6B-8B09-ADE64BDD5476}" type="pres">
      <dgm:prSet presAssocID="{5DCA3E3C-DFF1-4764-9091-3876DFAA8391}" presName="parTx" presStyleLbl="revTx" presStyleIdx="6" presStyleCnt="8">
        <dgm:presLayoutVars>
          <dgm:chMax val="0"/>
          <dgm:chPref val="0"/>
        </dgm:presLayoutVars>
      </dgm:prSet>
      <dgm:spPr/>
    </dgm:pt>
    <dgm:pt modelId="{8133478C-EF55-4386-8BC0-341E0F8F4984}" type="pres">
      <dgm:prSet presAssocID="{E31D01F6-A712-487B-B3B3-DDCCBAAD1BF0}" presName="sibTrans" presStyleCnt="0"/>
      <dgm:spPr/>
    </dgm:pt>
    <dgm:pt modelId="{4E69D4D0-2967-45D9-A279-8A2CF9BAEE30}" type="pres">
      <dgm:prSet presAssocID="{90412E00-E06E-46A9-B50D-983575FD9EBB}" presName="compNode" presStyleCnt="0"/>
      <dgm:spPr/>
    </dgm:pt>
    <dgm:pt modelId="{82DDB505-D05C-4416-B81D-F1A9016A73B4}" type="pres">
      <dgm:prSet presAssocID="{90412E00-E06E-46A9-B50D-983575FD9EBB}" presName="bgRect" presStyleLbl="bgShp" presStyleIdx="7" presStyleCnt="8"/>
      <dgm:spPr/>
    </dgm:pt>
    <dgm:pt modelId="{CD0461AD-424A-4A05-98C2-DA63FF870B63}" type="pres">
      <dgm:prSet presAssocID="{90412E00-E06E-46A9-B50D-983575FD9EBB}" presName="iconRect" presStyleLbl="node1" presStyleIdx="7" presStyleCnt="8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rritant"/>
        </a:ext>
      </dgm:extLst>
    </dgm:pt>
    <dgm:pt modelId="{852E2589-A1B8-4AAD-93EF-D4A74A407BC6}" type="pres">
      <dgm:prSet presAssocID="{90412E00-E06E-46A9-B50D-983575FD9EBB}" presName="spaceRect" presStyleCnt="0"/>
      <dgm:spPr/>
    </dgm:pt>
    <dgm:pt modelId="{8C6894CD-4C1B-4255-9D74-B28CA6729DD2}" type="pres">
      <dgm:prSet presAssocID="{90412E00-E06E-46A9-B50D-983575FD9EBB}" presName="parTx" presStyleLbl="revTx" presStyleIdx="7" presStyleCnt="8">
        <dgm:presLayoutVars>
          <dgm:chMax val="0"/>
          <dgm:chPref val="0"/>
        </dgm:presLayoutVars>
      </dgm:prSet>
      <dgm:spPr/>
    </dgm:pt>
  </dgm:ptLst>
  <dgm:cxnLst>
    <dgm:cxn modelId="{61DED405-C0FC-4327-AD11-623F85D81B4B}" type="presOf" srcId="{90412E00-E06E-46A9-B50D-983575FD9EBB}" destId="{8C6894CD-4C1B-4255-9D74-B28CA6729DD2}" srcOrd="0" destOrd="0" presId="urn:microsoft.com/office/officeart/2018/2/layout/IconVerticalSolidList"/>
    <dgm:cxn modelId="{EDEC8907-0EC1-4173-8091-465470F91D4B}" type="presOf" srcId="{7F064F75-F09C-4450-8590-EC00E98FAB64}" destId="{FF89DE01-BA02-4C80-B6A0-92F71FE2AC9C}" srcOrd="0" destOrd="0" presId="urn:microsoft.com/office/officeart/2018/2/layout/IconVerticalSolidList"/>
    <dgm:cxn modelId="{177EB60D-AB42-44D5-B0CF-EC94D094616E}" srcId="{7F064F75-F09C-4450-8590-EC00E98FAB64}" destId="{F164C8B3-F80A-4C77-9497-894EC005EA5C}" srcOrd="0" destOrd="0" parTransId="{D4E49674-0739-489A-8D8B-91FD5328E1F0}" sibTransId="{7CBDE7D3-0639-4360-AACE-394914AD8C60}"/>
    <dgm:cxn modelId="{B1B08020-123A-4199-A18E-6FD2BDA37AA0}" srcId="{7F064F75-F09C-4450-8590-EC00E98FAB64}" destId="{5DCA3E3C-DFF1-4764-9091-3876DFAA8391}" srcOrd="6" destOrd="0" parTransId="{A38D64B3-C1B7-42B2-83BE-A961F236E4B4}" sibTransId="{E31D01F6-A712-487B-B3B3-DDCCBAAD1BF0}"/>
    <dgm:cxn modelId="{BBD1A122-CB58-467B-AFE3-DB702BB65CE2}" srcId="{7F064F75-F09C-4450-8590-EC00E98FAB64}" destId="{5B922C74-6B14-4A54-8CC8-D7F0BF972ACB}" srcOrd="2" destOrd="0" parTransId="{47B9C78B-23BE-439A-A4A6-12B9A2536F89}" sibTransId="{E2EECC71-225A-424B-877E-88464F8BC942}"/>
    <dgm:cxn modelId="{4E15A830-8271-49E1-85BF-2B6BDDCFEAAB}" type="presOf" srcId="{16B6238D-807D-4CC8-AD59-BBC9A93782BA}" destId="{3FACCE38-D58B-4EC4-A104-AD1CBFFECABF}" srcOrd="0" destOrd="0" presId="urn:microsoft.com/office/officeart/2018/2/layout/IconVerticalSolidList"/>
    <dgm:cxn modelId="{949CE85C-75D0-47B5-92F9-81F73B43D7EB}" srcId="{7F064F75-F09C-4450-8590-EC00E98FAB64}" destId="{90412E00-E06E-46A9-B50D-983575FD9EBB}" srcOrd="7" destOrd="0" parTransId="{2D0152C4-2DD6-447B-905A-3EB114D7E5A6}" sibTransId="{8E9C446E-B5B4-4874-9DDF-C736E91EB7C8}"/>
    <dgm:cxn modelId="{9C821164-7652-455A-B6C0-0A6C7D81B976}" type="presOf" srcId="{D5CDF910-14CC-4EBC-9DAC-1BE27A45E8DB}" destId="{BCEE9E11-3D7F-4F18-A71F-74A1A2920DD5}" srcOrd="0" destOrd="0" presId="urn:microsoft.com/office/officeart/2018/2/layout/IconVerticalSolidList"/>
    <dgm:cxn modelId="{3D8C8147-F994-43F4-8369-A915B69D5BD2}" srcId="{7F064F75-F09C-4450-8590-EC00E98FAB64}" destId="{16B6238D-807D-4CC8-AD59-BBC9A93782BA}" srcOrd="5" destOrd="0" parTransId="{F6A66B0E-BFD0-458F-85D8-C4C8F4A11334}" sibTransId="{AA99A566-740D-415F-8C17-BB5DA6798165}"/>
    <dgm:cxn modelId="{B31F0DA5-50CD-4848-9A6A-7E9E271342B5}" srcId="{7F064F75-F09C-4450-8590-EC00E98FAB64}" destId="{A73A7ABA-EF98-4065-872C-899F930CB922}" srcOrd="3" destOrd="0" parTransId="{75CB87F2-1B5D-42DD-BEAC-DBD7B310DA86}" sibTransId="{241135A0-F70F-4E06-A6C9-51192BE7B439}"/>
    <dgm:cxn modelId="{2CE498BC-DB31-4771-A72E-0A399825551A}" type="presOf" srcId="{F164C8B3-F80A-4C77-9497-894EC005EA5C}" destId="{3EF74425-F855-4361-8ADF-E139190A229A}" srcOrd="0" destOrd="0" presId="urn:microsoft.com/office/officeart/2018/2/layout/IconVerticalSolidList"/>
    <dgm:cxn modelId="{FDF0EBD8-F672-43E8-B959-DFA88529FD12}" type="presOf" srcId="{488B943B-EA66-427F-BA8C-2E98CF9A8743}" destId="{8B2312A5-F7DA-4102-9D83-91EB27D67CC3}" srcOrd="0" destOrd="0" presId="urn:microsoft.com/office/officeart/2018/2/layout/IconVerticalSolidList"/>
    <dgm:cxn modelId="{F52332E3-2EE9-450F-9DDC-E1D036967C54}" srcId="{7F064F75-F09C-4450-8590-EC00E98FAB64}" destId="{D5CDF910-14CC-4EBC-9DAC-1BE27A45E8DB}" srcOrd="4" destOrd="0" parTransId="{A771C48E-3A5E-4D67-9991-713992200107}" sibTransId="{28EDAEBC-9F10-4038-8862-FE17AA1FF317}"/>
    <dgm:cxn modelId="{9E969DEA-980A-449A-80E2-983A2BEF6337}" type="presOf" srcId="{5B922C74-6B14-4A54-8CC8-D7F0BF972ACB}" destId="{441B396E-B406-40DF-A51B-4CEFE999BAB5}" srcOrd="0" destOrd="0" presId="urn:microsoft.com/office/officeart/2018/2/layout/IconVerticalSolidList"/>
    <dgm:cxn modelId="{C47135F1-B75B-45BE-B25C-92D3A845A46B}" srcId="{7F064F75-F09C-4450-8590-EC00E98FAB64}" destId="{488B943B-EA66-427F-BA8C-2E98CF9A8743}" srcOrd="1" destOrd="0" parTransId="{35C88760-1FB3-46C4-9134-975283FCCEA3}" sibTransId="{7349FC8E-A678-4C1A-9993-304FED09D922}"/>
    <dgm:cxn modelId="{E2DCD5F6-4984-47A2-BEA5-EE1B9F7156EB}" type="presOf" srcId="{A73A7ABA-EF98-4065-872C-899F930CB922}" destId="{20EE7D23-854E-4FB6-810E-B738C1F3ABFC}" srcOrd="0" destOrd="0" presId="urn:microsoft.com/office/officeart/2018/2/layout/IconVerticalSolidList"/>
    <dgm:cxn modelId="{E5A079F9-CCC3-42BD-BAC9-656F2EC78849}" type="presOf" srcId="{5DCA3E3C-DFF1-4764-9091-3876DFAA8391}" destId="{35A64941-3046-4A6B-8B09-ADE64BDD5476}" srcOrd="0" destOrd="0" presId="urn:microsoft.com/office/officeart/2018/2/layout/IconVerticalSolidList"/>
    <dgm:cxn modelId="{673477EC-B5C5-49CE-921B-03C54ACCF165}" type="presParOf" srcId="{FF89DE01-BA02-4C80-B6A0-92F71FE2AC9C}" destId="{0CAF0E1C-992E-44D8-9F0E-6D0C229A25A1}" srcOrd="0" destOrd="0" presId="urn:microsoft.com/office/officeart/2018/2/layout/IconVerticalSolidList"/>
    <dgm:cxn modelId="{CBA25C25-BFBC-4DC3-B755-5E4E5DFC82A4}" type="presParOf" srcId="{0CAF0E1C-992E-44D8-9F0E-6D0C229A25A1}" destId="{4386F7D6-4C03-4828-BA2E-180FE739A9D0}" srcOrd="0" destOrd="0" presId="urn:microsoft.com/office/officeart/2018/2/layout/IconVerticalSolidList"/>
    <dgm:cxn modelId="{6381D395-CC7E-47F0-AE5C-D0EF39AA7E34}" type="presParOf" srcId="{0CAF0E1C-992E-44D8-9F0E-6D0C229A25A1}" destId="{DC60634D-52B5-4B75-8A74-DAC2DB9044C0}" srcOrd="1" destOrd="0" presId="urn:microsoft.com/office/officeart/2018/2/layout/IconVerticalSolidList"/>
    <dgm:cxn modelId="{1E0796E5-148D-415A-865D-CC50F5946819}" type="presParOf" srcId="{0CAF0E1C-992E-44D8-9F0E-6D0C229A25A1}" destId="{207C3925-3EF5-4E85-BD1F-E57BF23B1991}" srcOrd="2" destOrd="0" presId="urn:microsoft.com/office/officeart/2018/2/layout/IconVerticalSolidList"/>
    <dgm:cxn modelId="{E728DE8B-280A-4D29-B059-246D1271D3CB}" type="presParOf" srcId="{0CAF0E1C-992E-44D8-9F0E-6D0C229A25A1}" destId="{3EF74425-F855-4361-8ADF-E139190A229A}" srcOrd="3" destOrd="0" presId="urn:microsoft.com/office/officeart/2018/2/layout/IconVerticalSolidList"/>
    <dgm:cxn modelId="{5983900C-CD56-427C-A920-C5A8581AF20F}" type="presParOf" srcId="{FF89DE01-BA02-4C80-B6A0-92F71FE2AC9C}" destId="{2555EF2F-A57D-4D4F-B5B6-B1A84E92C035}" srcOrd="1" destOrd="0" presId="urn:microsoft.com/office/officeart/2018/2/layout/IconVerticalSolidList"/>
    <dgm:cxn modelId="{F2CAA780-D1D2-42AD-9E96-33ED89C22D81}" type="presParOf" srcId="{FF89DE01-BA02-4C80-B6A0-92F71FE2AC9C}" destId="{0202030C-D37A-4C99-8A78-A9E05ECD2007}" srcOrd="2" destOrd="0" presId="urn:microsoft.com/office/officeart/2018/2/layout/IconVerticalSolidList"/>
    <dgm:cxn modelId="{FE50A6AE-9F02-48C1-BE93-978BA5E842CC}" type="presParOf" srcId="{0202030C-D37A-4C99-8A78-A9E05ECD2007}" destId="{2BCC0D95-2B03-410D-B357-F199D10EA7AA}" srcOrd="0" destOrd="0" presId="urn:microsoft.com/office/officeart/2018/2/layout/IconVerticalSolidList"/>
    <dgm:cxn modelId="{547F5846-FA83-4A19-9B89-FA12FFA8BBF4}" type="presParOf" srcId="{0202030C-D37A-4C99-8A78-A9E05ECD2007}" destId="{FC0701AD-D202-468C-9CA3-1098A35EB231}" srcOrd="1" destOrd="0" presId="urn:microsoft.com/office/officeart/2018/2/layout/IconVerticalSolidList"/>
    <dgm:cxn modelId="{EF6DC884-3C14-4EBB-9015-6EC229D0FBE5}" type="presParOf" srcId="{0202030C-D37A-4C99-8A78-A9E05ECD2007}" destId="{16C31A32-C382-487D-A9A9-BEAF8F6B20B4}" srcOrd="2" destOrd="0" presId="urn:microsoft.com/office/officeart/2018/2/layout/IconVerticalSolidList"/>
    <dgm:cxn modelId="{F7861D13-B9A3-46D8-86A9-967AC90894E1}" type="presParOf" srcId="{0202030C-D37A-4C99-8A78-A9E05ECD2007}" destId="{8B2312A5-F7DA-4102-9D83-91EB27D67CC3}" srcOrd="3" destOrd="0" presId="urn:microsoft.com/office/officeart/2018/2/layout/IconVerticalSolidList"/>
    <dgm:cxn modelId="{8C5E54EC-B0D3-4FDA-AAEA-E0BBA0CB4AE6}" type="presParOf" srcId="{FF89DE01-BA02-4C80-B6A0-92F71FE2AC9C}" destId="{AB648CB1-3372-439E-94AC-F2BD4E1CE280}" srcOrd="3" destOrd="0" presId="urn:microsoft.com/office/officeart/2018/2/layout/IconVerticalSolidList"/>
    <dgm:cxn modelId="{E23A24D2-6977-4081-8B9D-D5099672D813}" type="presParOf" srcId="{FF89DE01-BA02-4C80-B6A0-92F71FE2AC9C}" destId="{54985223-E8C6-4EE3-A4E8-984404129DFA}" srcOrd="4" destOrd="0" presId="urn:microsoft.com/office/officeart/2018/2/layout/IconVerticalSolidList"/>
    <dgm:cxn modelId="{B7052702-4211-47B2-B7C8-A903C0C1D6D8}" type="presParOf" srcId="{54985223-E8C6-4EE3-A4E8-984404129DFA}" destId="{82BCBBEF-D2FB-4CA1-85D8-058797DC981F}" srcOrd="0" destOrd="0" presId="urn:microsoft.com/office/officeart/2018/2/layout/IconVerticalSolidList"/>
    <dgm:cxn modelId="{955F0823-31CC-4A49-AD49-47AA0EEE4447}" type="presParOf" srcId="{54985223-E8C6-4EE3-A4E8-984404129DFA}" destId="{33D9638D-1DDC-461D-A4E5-7D2F3AE43B4D}" srcOrd="1" destOrd="0" presId="urn:microsoft.com/office/officeart/2018/2/layout/IconVerticalSolidList"/>
    <dgm:cxn modelId="{14F81200-FAA3-4C95-8886-EF2CF2A6C6F4}" type="presParOf" srcId="{54985223-E8C6-4EE3-A4E8-984404129DFA}" destId="{45EEAD89-524A-4DE5-95C6-520CEA4FDD49}" srcOrd="2" destOrd="0" presId="urn:microsoft.com/office/officeart/2018/2/layout/IconVerticalSolidList"/>
    <dgm:cxn modelId="{4F441F4F-256F-47C0-9F93-F4C20C418312}" type="presParOf" srcId="{54985223-E8C6-4EE3-A4E8-984404129DFA}" destId="{441B396E-B406-40DF-A51B-4CEFE999BAB5}" srcOrd="3" destOrd="0" presId="urn:microsoft.com/office/officeart/2018/2/layout/IconVerticalSolidList"/>
    <dgm:cxn modelId="{A9FBBF75-2F4D-4BAE-8323-82E0CC61A380}" type="presParOf" srcId="{FF89DE01-BA02-4C80-B6A0-92F71FE2AC9C}" destId="{D4BF5849-D9F9-4C7B-8A5F-F1B7FC5A36AE}" srcOrd="5" destOrd="0" presId="urn:microsoft.com/office/officeart/2018/2/layout/IconVerticalSolidList"/>
    <dgm:cxn modelId="{E1A3FB2E-DAA1-4F4F-BC9F-6453E6057641}" type="presParOf" srcId="{FF89DE01-BA02-4C80-B6A0-92F71FE2AC9C}" destId="{D5148FD1-FE89-4283-9A71-2EC884B5BAF2}" srcOrd="6" destOrd="0" presId="urn:microsoft.com/office/officeart/2018/2/layout/IconVerticalSolidList"/>
    <dgm:cxn modelId="{C8BB13D6-C421-44B2-A379-2B606D6EEEAD}" type="presParOf" srcId="{D5148FD1-FE89-4283-9A71-2EC884B5BAF2}" destId="{BBE0F960-00A3-4227-9762-14AEA32AB1D1}" srcOrd="0" destOrd="0" presId="urn:microsoft.com/office/officeart/2018/2/layout/IconVerticalSolidList"/>
    <dgm:cxn modelId="{904AB513-559E-4589-9BA7-4CCABF7C2748}" type="presParOf" srcId="{D5148FD1-FE89-4283-9A71-2EC884B5BAF2}" destId="{9C2E2D63-70F0-41BA-9B52-E3212A121F10}" srcOrd="1" destOrd="0" presId="urn:microsoft.com/office/officeart/2018/2/layout/IconVerticalSolidList"/>
    <dgm:cxn modelId="{F3AAD837-B162-4E6F-86A2-FD41E0B0F0C2}" type="presParOf" srcId="{D5148FD1-FE89-4283-9A71-2EC884B5BAF2}" destId="{865D267C-8535-4494-9EE5-ED429B33E187}" srcOrd="2" destOrd="0" presId="urn:microsoft.com/office/officeart/2018/2/layout/IconVerticalSolidList"/>
    <dgm:cxn modelId="{71066299-0E4A-4A2F-904D-C374AB457DF9}" type="presParOf" srcId="{D5148FD1-FE89-4283-9A71-2EC884B5BAF2}" destId="{20EE7D23-854E-4FB6-810E-B738C1F3ABFC}" srcOrd="3" destOrd="0" presId="urn:microsoft.com/office/officeart/2018/2/layout/IconVerticalSolidList"/>
    <dgm:cxn modelId="{6135E502-A107-4611-B5A1-C182AB51FAD7}" type="presParOf" srcId="{FF89DE01-BA02-4C80-B6A0-92F71FE2AC9C}" destId="{7AE4E882-2DA8-424E-A556-503A391AD50D}" srcOrd="7" destOrd="0" presId="urn:microsoft.com/office/officeart/2018/2/layout/IconVerticalSolidList"/>
    <dgm:cxn modelId="{2A532184-50EB-44D8-A147-DAFD61B6BD2A}" type="presParOf" srcId="{FF89DE01-BA02-4C80-B6A0-92F71FE2AC9C}" destId="{0AF7D8E2-2BED-4426-83DF-A3DE39FA7720}" srcOrd="8" destOrd="0" presId="urn:microsoft.com/office/officeart/2018/2/layout/IconVerticalSolidList"/>
    <dgm:cxn modelId="{A2DAA16D-7486-4279-93B0-AAC571EE1D07}" type="presParOf" srcId="{0AF7D8E2-2BED-4426-83DF-A3DE39FA7720}" destId="{77F18E20-3E4D-466C-B320-F20E32C05E28}" srcOrd="0" destOrd="0" presId="urn:microsoft.com/office/officeart/2018/2/layout/IconVerticalSolidList"/>
    <dgm:cxn modelId="{EE25D926-80A1-44E2-9ED7-3B7210A17139}" type="presParOf" srcId="{0AF7D8E2-2BED-4426-83DF-A3DE39FA7720}" destId="{915AAEBB-61A8-4E93-9316-D8696008524A}" srcOrd="1" destOrd="0" presId="urn:microsoft.com/office/officeart/2018/2/layout/IconVerticalSolidList"/>
    <dgm:cxn modelId="{6EFED887-05F6-44EA-804A-24E12A836315}" type="presParOf" srcId="{0AF7D8E2-2BED-4426-83DF-A3DE39FA7720}" destId="{D034A07C-E54B-4242-A56B-4AACEBF31150}" srcOrd="2" destOrd="0" presId="urn:microsoft.com/office/officeart/2018/2/layout/IconVerticalSolidList"/>
    <dgm:cxn modelId="{6353686E-FA2D-4901-A163-FA92C63F0F91}" type="presParOf" srcId="{0AF7D8E2-2BED-4426-83DF-A3DE39FA7720}" destId="{BCEE9E11-3D7F-4F18-A71F-74A1A2920DD5}" srcOrd="3" destOrd="0" presId="urn:microsoft.com/office/officeart/2018/2/layout/IconVerticalSolidList"/>
    <dgm:cxn modelId="{E7999469-B552-45E1-A607-423B93EBA324}" type="presParOf" srcId="{FF89DE01-BA02-4C80-B6A0-92F71FE2AC9C}" destId="{3786F7A1-0808-4527-83BF-4DE5A91E58AF}" srcOrd="9" destOrd="0" presId="urn:microsoft.com/office/officeart/2018/2/layout/IconVerticalSolidList"/>
    <dgm:cxn modelId="{306F6810-872C-4494-993C-0D35213FBB46}" type="presParOf" srcId="{FF89DE01-BA02-4C80-B6A0-92F71FE2AC9C}" destId="{01BA47E3-2582-4293-A46B-0D282D1BA475}" srcOrd="10" destOrd="0" presId="urn:microsoft.com/office/officeart/2018/2/layout/IconVerticalSolidList"/>
    <dgm:cxn modelId="{2D18E92D-396D-453B-9EF4-5F2B792B4321}" type="presParOf" srcId="{01BA47E3-2582-4293-A46B-0D282D1BA475}" destId="{85B20AC4-9EDF-4331-BF6F-C209D58B6606}" srcOrd="0" destOrd="0" presId="urn:microsoft.com/office/officeart/2018/2/layout/IconVerticalSolidList"/>
    <dgm:cxn modelId="{B7D91F8E-07D6-4616-9731-2D543DB0C181}" type="presParOf" srcId="{01BA47E3-2582-4293-A46B-0D282D1BA475}" destId="{063AFF90-22E8-4E82-BF5E-B50F0A5E80D8}" srcOrd="1" destOrd="0" presId="urn:microsoft.com/office/officeart/2018/2/layout/IconVerticalSolidList"/>
    <dgm:cxn modelId="{6DC70311-1524-4B5F-90D0-EFCBB0D2085F}" type="presParOf" srcId="{01BA47E3-2582-4293-A46B-0D282D1BA475}" destId="{AE044AB2-9911-480A-9D1D-9E5FEFCA1D56}" srcOrd="2" destOrd="0" presId="urn:microsoft.com/office/officeart/2018/2/layout/IconVerticalSolidList"/>
    <dgm:cxn modelId="{0E5AD70F-B304-400F-8E1E-E96CB8140FF1}" type="presParOf" srcId="{01BA47E3-2582-4293-A46B-0D282D1BA475}" destId="{3FACCE38-D58B-4EC4-A104-AD1CBFFECABF}" srcOrd="3" destOrd="0" presId="urn:microsoft.com/office/officeart/2018/2/layout/IconVerticalSolidList"/>
    <dgm:cxn modelId="{9D4405E9-5EAD-48B7-BC3B-BF1F7F5E7EA6}" type="presParOf" srcId="{FF89DE01-BA02-4C80-B6A0-92F71FE2AC9C}" destId="{0B07A799-2CED-479E-B295-4A5865FA511E}" srcOrd="11" destOrd="0" presId="urn:microsoft.com/office/officeart/2018/2/layout/IconVerticalSolidList"/>
    <dgm:cxn modelId="{70428F3E-D2C4-495A-AC10-D8A66A86834C}" type="presParOf" srcId="{FF89DE01-BA02-4C80-B6A0-92F71FE2AC9C}" destId="{D1C0A9E2-8703-45A0-A6E3-63A9503F8EF1}" srcOrd="12" destOrd="0" presId="urn:microsoft.com/office/officeart/2018/2/layout/IconVerticalSolidList"/>
    <dgm:cxn modelId="{7F7D44EE-28FC-40E1-85D5-9786EFC4A317}" type="presParOf" srcId="{D1C0A9E2-8703-45A0-A6E3-63A9503F8EF1}" destId="{C5777A33-25E0-47D4-9C83-49B578ED2677}" srcOrd="0" destOrd="0" presId="urn:microsoft.com/office/officeart/2018/2/layout/IconVerticalSolidList"/>
    <dgm:cxn modelId="{DFF60FB0-783B-43E3-82F0-54AC64CC2F88}" type="presParOf" srcId="{D1C0A9E2-8703-45A0-A6E3-63A9503F8EF1}" destId="{70682ED4-A041-4980-8157-7FBEED41517C}" srcOrd="1" destOrd="0" presId="urn:microsoft.com/office/officeart/2018/2/layout/IconVerticalSolidList"/>
    <dgm:cxn modelId="{0C5EB8BF-6FD1-4192-B720-79C77EA53E09}" type="presParOf" srcId="{D1C0A9E2-8703-45A0-A6E3-63A9503F8EF1}" destId="{37BCBDF2-6F63-412F-93E1-4971E2D55E79}" srcOrd="2" destOrd="0" presId="urn:microsoft.com/office/officeart/2018/2/layout/IconVerticalSolidList"/>
    <dgm:cxn modelId="{58969232-58ED-451F-90E4-2EC424D8D441}" type="presParOf" srcId="{D1C0A9E2-8703-45A0-A6E3-63A9503F8EF1}" destId="{35A64941-3046-4A6B-8B09-ADE64BDD5476}" srcOrd="3" destOrd="0" presId="urn:microsoft.com/office/officeart/2018/2/layout/IconVerticalSolidList"/>
    <dgm:cxn modelId="{B7A7544B-9328-4046-B97D-081BE9F13402}" type="presParOf" srcId="{FF89DE01-BA02-4C80-B6A0-92F71FE2AC9C}" destId="{8133478C-EF55-4386-8BC0-341E0F8F4984}" srcOrd="13" destOrd="0" presId="urn:microsoft.com/office/officeart/2018/2/layout/IconVerticalSolidList"/>
    <dgm:cxn modelId="{DA83ADD2-91D1-4B42-A4AF-FFB749C4B762}" type="presParOf" srcId="{FF89DE01-BA02-4C80-B6A0-92F71FE2AC9C}" destId="{4E69D4D0-2967-45D9-A279-8A2CF9BAEE30}" srcOrd="14" destOrd="0" presId="urn:microsoft.com/office/officeart/2018/2/layout/IconVerticalSolidList"/>
    <dgm:cxn modelId="{28589849-4919-4BFC-941E-48BFBDBD7AD3}" type="presParOf" srcId="{4E69D4D0-2967-45D9-A279-8A2CF9BAEE30}" destId="{82DDB505-D05C-4416-B81D-F1A9016A73B4}" srcOrd="0" destOrd="0" presId="urn:microsoft.com/office/officeart/2018/2/layout/IconVerticalSolidList"/>
    <dgm:cxn modelId="{FBDC5B38-573C-46A7-92F1-F5961DEB17C3}" type="presParOf" srcId="{4E69D4D0-2967-45D9-A279-8A2CF9BAEE30}" destId="{CD0461AD-424A-4A05-98C2-DA63FF870B63}" srcOrd="1" destOrd="0" presId="urn:microsoft.com/office/officeart/2018/2/layout/IconVerticalSolidList"/>
    <dgm:cxn modelId="{CC685D0B-B3F4-4268-8784-8C4B981AE9CF}" type="presParOf" srcId="{4E69D4D0-2967-45D9-A279-8A2CF9BAEE30}" destId="{852E2589-A1B8-4AAD-93EF-D4A74A407BC6}" srcOrd="2" destOrd="0" presId="urn:microsoft.com/office/officeart/2018/2/layout/IconVerticalSolidList"/>
    <dgm:cxn modelId="{7011BEBB-DC86-4927-B78D-3554BB3F77E9}" type="presParOf" srcId="{4E69D4D0-2967-45D9-A279-8A2CF9BAEE30}" destId="{8C6894CD-4C1B-4255-9D74-B28CA6729DD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355EBA8-A9C9-4D5D-AB09-A976C5CF0B9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195A09CE-1791-4A76-B952-85034DF5EB56}">
      <dgm:prSet/>
      <dgm:spPr/>
      <dgm:t>
        <a:bodyPr/>
        <a:lstStyle/>
        <a:p>
          <a:r>
            <a:rPr lang="en-AU"/>
            <a:t>Shy online students don’t want to discuss, don’t turn on microphone or webcam</a:t>
          </a:r>
          <a:endParaRPr lang="en-US"/>
        </a:p>
      </dgm:t>
    </dgm:pt>
    <dgm:pt modelId="{2092656B-42DB-475C-BE80-0B9A92DFAE56}" type="parTrans" cxnId="{85B5A67F-5C6D-4A7B-8C94-EDA0866C1553}">
      <dgm:prSet/>
      <dgm:spPr/>
      <dgm:t>
        <a:bodyPr/>
        <a:lstStyle/>
        <a:p>
          <a:endParaRPr lang="en-US"/>
        </a:p>
      </dgm:t>
    </dgm:pt>
    <dgm:pt modelId="{B1E5DE99-A9AC-4F9D-A2D4-CE444D1223AB}" type="sibTrans" cxnId="{85B5A67F-5C6D-4A7B-8C94-EDA0866C1553}">
      <dgm:prSet/>
      <dgm:spPr/>
      <dgm:t>
        <a:bodyPr/>
        <a:lstStyle/>
        <a:p>
          <a:endParaRPr lang="en-US"/>
        </a:p>
      </dgm:t>
    </dgm:pt>
    <dgm:pt modelId="{E7A4BE48-48FA-4995-9728-5CB314538E91}">
      <dgm:prSet/>
      <dgm:spPr/>
      <dgm:t>
        <a:bodyPr/>
        <a:lstStyle/>
        <a:p>
          <a:r>
            <a:rPr lang="en-AU"/>
            <a:t>Need to use apps outside the online class to finish group work</a:t>
          </a:r>
          <a:endParaRPr lang="en-US"/>
        </a:p>
      </dgm:t>
    </dgm:pt>
    <dgm:pt modelId="{668C12C6-16FD-4218-A273-117B7A09891D}" type="parTrans" cxnId="{362E5454-0C24-40AC-B955-94208CF4C6FF}">
      <dgm:prSet/>
      <dgm:spPr/>
      <dgm:t>
        <a:bodyPr/>
        <a:lstStyle/>
        <a:p>
          <a:endParaRPr lang="en-US"/>
        </a:p>
      </dgm:t>
    </dgm:pt>
    <dgm:pt modelId="{DF1B24E3-2AAB-4F45-8564-68188B00B472}" type="sibTrans" cxnId="{362E5454-0C24-40AC-B955-94208CF4C6FF}">
      <dgm:prSet/>
      <dgm:spPr/>
      <dgm:t>
        <a:bodyPr/>
        <a:lstStyle/>
        <a:p>
          <a:endParaRPr lang="en-US"/>
        </a:p>
      </dgm:t>
    </dgm:pt>
    <dgm:pt modelId="{3A369451-41A2-4042-8946-29DCDBF5EE80}">
      <dgm:prSet/>
      <dgm:spPr/>
      <dgm:t>
        <a:bodyPr/>
        <a:lstStyle/>
        <a:p>
          <a:r>
            <a:rPr lang="en-AU"/>
            <a:t>Lecturer takes too much time to form breakout groups (in Collaborate Ultra)</a:t>
          </a:r>
          <a:endParaRPr lang="en-US"/>
        </a:p>
      </dgm:t>
    </dgm:pt>
    <dgm:pt modelId="{821A83D4-5159-42E3-8AC7-DF9690941536}" type="parTrans" cxnId="{5E39BAFA-1E58-4B9A-AD25-B85EB61BE273}">
      <dgm:prSet/>
      <dgm:spPr/>
      <dgm:t>
        <a:bodyPr/>
        <a:lstStyle/>
        <a:p>
          <a:endParaRPr lang="en-US"/>
        </a:p>
      </dgm:t>
    </dgm:pt>
    <dgm:pt modelId="{B9C9E400-31C0-4609-A7A3-BB6DF4222CDB}" type="sibTrans" cxnId="{5E39BAFA-1E58-4B9A-AD25-B85EB61BE273}">
      <dgm:prSet/>
      <dgm:spPr/>
      <dgm:t>
        <a:bodyPr/>
        <a:lstStyle/>
        <a:p>
          <a:endParaRPr lang="en-US"/>
        </a:p>
      </dgm:t>
    </dgm:pt>
    <dgm:pt modelId="{238892B3-AA3C-4526-879D-B5EBE7546E57}">
      <dgm:prSet/>
      <dgm:spPr/>
      <dgm:t>
        <a:bodyPr/>
        <a:lstStyle/>
        <a:p>
          <a:r>
            <a:rPr lang="en-AU"/>
            <a:t>Nobody wants to talk</a:t>
          </a:r>
          <a:endParaRPr lang="en-US"/>
        </a:p>
      </dgm:t>
    </dgm:pt>
    <dgm:pt modelId="{1C2C19D2-5EFC-4EDB-A046-EA918933FF5D}" type="parTrans" cxnId="{25E63076-C494-44DD-8766-1B413F2D4D38}">
      <dgm:prSet/>
      <dgm:spPr/>
      <dgm:t>
        <a:bodyPr/>
        <a:lstStyle/>
        <a:p>
          <a:endParaRPr lang="en-US"/>
        </a:p>
      </dgm:t>
    </dgm:pt>
    <dgm:pt modelId="{91D02F1E-E456-4DA2-9D3F-7A11F9CB3BD4}" type="sibTrans" cxnId="{25E63076-C494-44DD-8766-1B413F2D4D38}">
      <dgm:prSet/>
      <dgm:spPr/>
      <dgm:t>
        <a:bodyPr/>
        <a:lstStyle/>
        <a:p>
          <a:endParaRPr lang="en-US"/>
        </a:p>
      </dgm:t>
    </dgm:pt>
    <dgm:pt modelId="{3A672E4E-3BA1-4390-8C31-CACC90FFABBB}">
      <dgm:prSet/>
      <dgm:spPr/>
      <dgm:t>
        <a:bodyPr/>
        <a:lstStyle/>
        <a:p>
          <a:r>
            <a:rPr lang="en-AU"/>
            <a:t>Less engaging than in person</a:t>
          </a:r>
          <a:endParaRPr lang="en-US"/>
        </a:p>
      </dgm:t>
    </dgm:pt>
    <dgm:pt modelId="{5CBD82A5-ACC3-4778-A658-D57A97DB9164}" type="parTrans" cxnId="{F1638E38-E8D3-4041-BB34-E5A21A0ADC63}">
      <dgm:prSet/>
      <dgm:spPr/>
      <dgm:t>
        <a:bodyPr/>
        <a:lstStyle/>
        <a:p>
          <a:endParaRPr lang="en-US"/>
        </a:p>
      </dgm:t>
    </dgm:pt>
    <dgm:pt modelId="{E677DF90-4A13-4A2B-8D04-CC99067E9D95}" type="sibTrans" cxnId="{F1638E38-E8D3-4041-BB34-E5A21A0ADC63}">
      <dgm:prSet/>
      <dgm:spPr/>
      <dgm:t>
        <a:bodyPr/>
        <a:lstStyle/>
        <a:p>
          <a:endParaRPr lang="en-US"/>
        </a:p>
      </dgm:t>
    </dgm:pt>
    <dgm:pt modelId="{9AF73F6C-A5E2-49BF-AEF9-D0198B26FD0A}">
      <dgm:prSet/>
      <dgm:spPr/>
      <dgm:t>
        <a:bodyPr/>
        <a:lstStyle/>
        <a:p>
          <a:r>
            <a:rPr lang="en-AU"/>
            <a:t>Can’t go back to the main room while in breakout rooms</a:t>
          </a:r>
          <a:endParaRPr lang="en-US"/>
        </a:p>
      </dgm:t>
    </dgm:pt>
    <dgm:pt modelId="{692014E2-B6F2-4E69-81C5-BD48713FA749}" type="parTrans" cxnId="{3C3F7295-0780-43B5-AF61-8EB1501B7738}">
      <dgm:prSet/>
      <dgm:spPr/>
      <dgm:t>
        <a:bodyPr/>
        <a:lstStyle/>
        <a:p>
          <a:endParaRPr lang="en-US"/>
        </a:p>
      </dgm:t>
    </dgm:pt>
    <dgm:pt modelId="{D972A121-F13C-420F-A6FB-2D15C00E57D3}" type="sibTrans" cxnId="{3C3F7295-0780-43B5-AF61-8EB1501B7738}">
      <dgm:prSet/>
      <dgm:spPr/>
      <dgm:t>
        <a:bodyPr/>
        <a:lstStyle/>
        <a:p>
          <a:endParaRPr lang="en-US"/>
        </a:p>
      </dgm:t>
    </dgm:pt>
    <dgm:pt modelId="{A46CCE0B-9DD7-4FBF-B140-565CCDCD4112}">
      <dgm:prSet/>
      <dgm:spPr/>
      <dgm:t>
        <a:bodyPr/>
        <a:lstStyle/>
        <a:p>
          <a:r>
            <a:rPr lang="en-AU"/>
            <a:t>Can’t see the question/don’t know what to do</a:t>
          </a:r>
          <a:endParaRPr lang="en-US"/>
        </a:p>
      </dgm:t>
    </dgm:pt>
    <dgm:pt modelId="{CACBD637-0743-4848-923B-6DF845A3DBA3}" type="parTrans" cxnId="{6729D8F0-518C-4A65-AE06-EC215BDA6B4E}">
      <dgm:prSet/>
      <dgm:spPr/>
      <dgm:t>
        <a:bodyPr/>
        <a:lstStyle/>
        <a:p>
          <a:endParaRPr lang="en-US"/>
        </a:p>
      </dgm:t>
    </dgm:pt>
    <dgm:pt modelId="{0B4630CB-934C-4BA8-B6D3-E9B33144DDAB}" type="sibTrans" cxnId="{6729D8F0-518C-4A65-AE06-EC215BDA6B4E}">
      <dgm:prSet/>
      <dgm:spPr/>
      <dgm:t>
        <a:bodyPr/>
        <a:lstStyle/>
        <a:p>
          <a:endParaRPr lang="en-US"/>
        </a:p>
      </dgm:t>
    </dgm:pt>
    <dgm:pt modelId="{55364701-F21C-42AD-82BE-B9537CD3FCB6}">
      <dgm:prSet/>
      <dgm:spPr/>
      <dgm:t>
        <a:bodyPr/>
        <a:lstStyle/>
        <a:p>
          <a:r>
            <a:rPr lang="en-AU"/>
            <a:t>Online tutorial attendance was low so many group mates missing</a:t>
          </a:r>
          <a:endParaRPr lang="en-US"/>
        </a:p>
      </dgm:t>
    </dgm:pt>
    <dgm:pt modelId="{50710CCA-1345-422B-B570-5615D0872ED9}" type="parTrans" cxnId="{8DE6D1EC-22C6-46AD-B40C-88AE2430B4B1}">
      <dgm:prSet/>
      <dgm:spPr/>
      <dgm:t>
        <a:bodyPr/>
        <a:lstStyle/>
        <a:p>
          <a:endParaRPr lang="en-US"/>
        </a:p>
      </dgm:t>
    </dgm:pt>
    <dgm:pt modelId="{BA968DBC-BC45-4E6B-AEC4-B84D081D2C4D}" type="sibTrans" cxnId="{8DE6D1EC-22C6-46AD-B40C-88AE2430B4B1}">
      <dgm:prSet/>
      <dgm:spPr/>
      <dgm:t>
        <a:bodyPr/>
        <a:lstStyle/>
        <a:p>
          <a:endParaRPr lang="en-US"/>
        </a:p>
      </dgm:t>
    </dgm:pt>
    <dgm:pt modelId="{FAFFCFC9-5501-42E2-9039-93D29E72F47C}" type="pres">
      <dgm:prSet presAssocID="{A355EBA8-A9C9-4D5D-AB09-A976C5CF0B9E}" presName="root" presStyleCnt="0">
        <dgm:presLayoutVars>
          <dgm:dir/>
          <dgm:resizeHandles val="exact"/>
        </dgm:presLayoutVars>
      </dgm:prSet>
      <dgm:spPr/>
    </dgm:pt>
    <dgm:pt modelId="{E23CABB1-2CB8-40BA-B9A0-1F70C8A9CC36}" type="pres">
      <dgm:prSet presAssocID="{195A09CE-1791-4A76-B952-85034DF5EB56}" presName="compNode" presStyleCnt="0"/>
      <dgm:spPr/>
    </dgm:pt>
    <dgm:pt modelId="{7FFECB52-2F51-44D0-BFD7-7114CC1F0040}" type="pres">
      <dgm:prSet presAssocID="{195A09CE-1791-4A76-B952-85034DF5EB56}" presName="bgRect" presStyleLbl="bgShp" presStyleIdx="0" presStyleCnt="8"/>
      <dgm:spPr/>
    </dgm:pt>
    <dgm:pt modelId="{74202A05-0617-4BA9-9DB9-2CA967C3DF85}" type="pres">
      <dgm:prSet presAssocID="{195A09CE-1791-4A76-B952-85034DF5EB56}" presName="iconRect" presStyleLbl="nod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D07FA561-2D3B-41ED-BD34-3A77130DB169}" type="pres">
      <dgm:prSet presAssocID="{195A09CE-1791-4A76-B952-85034DF5EB56}" presName="spaceRect" presStyleCnt="0"/>
      <dgm:spPr/>
    </dgm:pt>
    <dgm:pt modelId="{87C8E499-54E3-42F7-B4F9-03D950B29711}" type="pres">
      <dgm:prSet presAssocID="{195A09CE-1791-4A76-B952-85034DF5EB56}" presName="parTx" presStyleLbl="revTx" presStyleIdx="0" presStyleCnt="8">
        <dgm:presLayoutVars>
          <dgm:chMax val="0"/>
          <dgm:chPref val="0"/>
        </dgm:presLayoutVars>
      </dgm:prSet>
      <dgm:spPr/>
    </dgm:pt>
    <dgm:pt modelId="{446DB7BE-CEF8-47D6-BA2E-0706E1A63B95}" type="pres">
      <dgm:prSet presAssocID="{B1E5DE99-A9AC-4F9D-A2D4-CE444D1223AB}" presName="sibTrans" presStyleCnt="0"/>
      <dgm:spPr/>
    </dgm:pt>
    <dgm:pt modelId="{7BA2CA62-5887-4AE6-BCB4-7183538CBCC7}" type="pres">
      <dgm:prSet presAssocID="{E7A4BE48-48FA-4995-9728-5CB314538E91}" presName="compNode" presStyleCnt="0"/>
      <dgm:spPr/>
    </dgm:pt>
    <dgm:pt modelId="{FDC2523A-B54B-4579-9C73-135149F509B2}" type="pres">
      <dgm:prSet presAssocID="{E7A4BE48-48FA-4995-9728-5CB314538E91}" presName="bgRect" presStyleLbl="bgShp" presStyleIdx="1" presStyleCnt="8"/>
      <dgm:spPr/>
    </dgm:pt>
    <dgm:pt modelId="{EC1EDE76-EBAF-4259-AC92-841D87EDCA5B}" type="pres">
      <dgm:prSet presAssocID="{E7A4BE48-48FA-4995-9728-5CB314538E91}" presName="iconRect" presStyleLbl="node1" presStyleIdx="1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ipboard List"/>
        </a:ext>
      </dgm:extLst>
    </dgm:pt>
    <dgm:pt modelId="{7D64D2F1-6C19-4AB7-AB2A-F4D8C2F1EF43}" type="pres">
      <dgm:prSet presAssocID="{E7A4BE48-48FA-4995-9728-5CB314538E91}" presName="spaceRect" presStyleCnt="0"/>
      <dgm:spPr/>
    </dgm:pt>
    <dgm:pt modelId="{5F3ABC49-D9E8-4C5C-8B4C-E04D3DE8F06E}" type="pres">
      <dgm:prSet presAssocID="{E7A4BE48-48FA-4995-9728-5CB314538E91}" presName="parTx" presStyleLbl="revTx" presStyleIdx="1" presStyleCnt="8">
        <dgm:presLayoutVars>
          <dgm:chMax val="0"/>
          <dgm:chPref val="0"/>
        </dgm:presLayoutVars>
      </dgm:prSet>
      <dgm:spPr/>
    </dgm:pt>
    <dgm:pt modelId="{BCABCCC8-3AE0-4391-97AF-93ACDA500A61}" type="pres">
      <dgm:prSet presAssocID="{DF1B24E3-2AAB-4F45-8564-68188B00B472}" presName="sibTrans" presStyleCnt="0"/>
      <dgm:spPr/>
    </dgm:pt>
    <dgm:pt modelId="{F884CBEE-B155-4080-A7B3-5B2B0F9E8FB2}" type="pres">
      <dgm:prSet presAssocID="{3A369451-41A2-4042-8946-29DCDBF5EE80}" presName="compNode" presStyleCnt="0"/>
      <dgm:spPr/>
    </dgm:pt>
    <dgm:pt modelId="{FDB4836E-E91F-4F83-9AE1-D0C125F7A7BB}" type="pres">
      <dgm:prSet presAssocID="{3A369451-41A2-4042-8946-29DCDBF5EE80}" presName="bgRect" presStyleLbl="bgShp" presStyleIdx="2" presStyleCnt="8"/>
      <dgm:spPr/>
    </dgm:pt>
    <dgm:pt modelId="{613B1BD9-08F0-4099-8C5C-1258B2AE8F3B}" type="pres">
      <dgm:prSet presAssocID="{3A369451-41A2-4042-8946-29DCDBF5EE80}" presName="iconRect" presStyleLbl="node1" presStyleIdx="2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ngerprint"/>
        </a:ext>
      </dgm:extLst>
    </dgm:pt>
    <dgm:pt modelId="{D0199727-E8A1-4194-BFF9-E365DEF9745A}" type="pres">
      <dgm:prSet presAssocID="{3A369451-41A2-4042-8946-29DCDBF5EE80}" presName="spaceRect" presStyleCnt="0"/>
      <dgm:spPr/>
    </dgm:pt>
    <dgm:pt modelId="{6ED8AC7A-25FE-42CB-A3C2-485D79F6AD1B}" type="pres">
      <dgm:prSet presAssocID="{3A369451-41A2-4042-8946-29DCDBF5EE80}" presName="parTx" presStyleLbl="revTx" presStyleIdx="2" presStyleCnt="8">
        <dgm:presLayoutVars>
          <dgm:chMax val="0"/>
          <dgm:chPref val="0"/>
        </dgm:presLayoutVars>
      </dgm:prSet>
      <dgm:spPr/>
    </dgm:pt>
    <dgm:pt modelId="{430771AD-6DE8-421E-83C4-620395F79A3B}" type="pres">
      <dgm:prSet presAssocID="{B9C9E400-31C0-4609-A7A3-BB6DF4222CDB}" presName="sibTrans" presStyleCnt="0"/>
      <dgm:spPr/>
    </dgm:pt>
    <dgm:pt modelId="{2D30B875-E7C0-4D92-983A-8950FD338FE6}" type="pres">
      <dgm:prSet presAssocID="{238892B3-AA3C-4526-879D-B5EBE7546E57}" presName="compNode" presStyleCnt="0"/>
      <dgm:spPr/>
    </dgm:pt>
    <dgm:pt modelId="{0246512B-F765-481D-8CCE-CA238FB5F08B}" type="pres">
      <dgm:prSet presAssocID="{238892B3-AA3C-4526-879D-B5EBE7546E57}" presName="bgRect" presStyleLbl="bgShp" presStyleIdx="3" presStyleCnt="8"/>
      <dgm:spPr/>
    </dgm:pt>
    <dgm:pt modelId="{FFED473B-07AC-4C42-A0D8-57D0A4761DA8}" type="pres">
      <dgm:prSet presAssocID="{238892B3-AA3C-4526-879D-B5EBE7546E57}" presName="iconRect" presStyleLbl="node1" presStyleIdx="3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lemarketer"/>
        </a:ext>
      </dgm:extLst>
    </dgm:pt>
    <dgm:pt modelId="{111D72BB-CEEA-4EB8-A441-ADEEBDC837E6}" type="pres">
      <dgm:prSet presAssocID="{238892B3-AA3C-4526-879D-B5EBE7546E57}" presName="spaceRect" presStyleCnt="0"/>
      <dgm:spPr/>
    </dgm:pt>
    <dgm:pt modelId="{90547524-46C5-40ED-9E56-132E36CED059}" type="pres">
      <dgm:prSet presAssocID="{238892B3-AA3C-4526-879D-B5EBE7546E57}" presName="parTx" presStyleLbl="revTx" presStyleIdx="3" presStyleCnt="8">
        <dgm:presLayoutVars>
          <dgm:chMax val="0"/>
          <dgm:chPref val="0"/>
        </dgm:presLayoutVars>
      </dgm:prSet>
      <dgm:spPr/>
    </dgm:pt>
    <dgm:pt modelId="{525F4E4E-84AD-44FE-88F2-0FBD2FA2E2E9}" type="pres">
      <dgm:prSet presAssocID="{91D02F1E-E456-4DA2-9D3F-7A11F9CB3BD4}" presName="sibTrans" presStyleCnt="0"/>
      <dgm:spPr/>
    </dgm:pt>
    <dgm:pt modelId="{7A9557A1-CA19-449D-8CE1-C7DAC9A8ED64}" type="pres">
      <dgm:prSet presAssocID="{3A672E4E-3BA1-4390-8C31-CACC90FFABBB}" presName="compNode" presStyleCnt="0"/>
      <dgm:spPr/>
    </dgm:pt>
    <dgm:pt modelId="{F559C165-6800-4E9B-9B1A-B721BB0F8EAE}" type="pres">
      <dgm:prSet presAssocID="{3A672E4E-3BA1-4390-8C31-CACC90FFABBB}" presName="bgRect" presStyleLbl="bgShp" presStyleIdx="4" presStyleCnt="8"/>
      <dgm:spPr/>
    </dgm:pt>
    <dgm:pt modelId="{6BA8B949-DF1F-4B4E-8EB3-1B3D9E93DB28}" type="pres">
      <dgm:prSet presAssocID="{3A672E4E-3BA1-4390-8C31-CACC90FFABBB}" presName="iconRect" presStyleLbl="node1" presStyleIdx="4" presStyleCnt="8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8BEF2970-4DF6-4862-8930-14D10BA2921D}" type="pres">
      <dgm:prSet presAssocID="{3A672E4E-3BA1-4390-8C31-CACC90FFABBB}" presName="spaceRect" presStyleCnt="0"/>
      <dgm:spPr/>
    </dgm:pt>
    <dgm:pt modelId="{8D9F20D0-9872-43CE-AC32-8F6222FF37ED}" type="pres">
      <dgm:prSet presAssocID="{3A672E4E-3BA1-4390-8C31-CACC90FFABBB}" presName="parTx" presStyleLbl="revTx" presStyleIdx="4" presStyleCnt="8">
        <dgm:presLayoutVars>
          <dgm:chMax val="0"/>
          <dgm:chPref val="0"/>
        </dgm:presLayoutVars>
      </dgm:prSet>
      <dgm:spPr/>
    </dgm:pt>
    <dgm:pt modelId="{3FAB022C-C665-4BC5-9B31-82B3455A3906}" type="pres">
      <dgm:prSet presAssocID="{E677DF90-4A13-4A2B-8D04-CC99067E9D95}" presName="sibTrans" presStyleCnt="0"/>
      <dgm:spPr/>
    </dgm:pt>
    <dgm:pt modelId="{5CB6D914-0575-4CCB-AE0C-1BC8159E572F}" type="pres">
      <dgm:prSet presAssocID="{9AF73F6C-A5E2-49BF-AEF9-D0198B26FD0A}" presName="compNode" presStyleCnt="0"/>
      <dgm:spPr/>
    </dgm:pt>
    <dgm:pt modelId="{F03A0F1A-54AD-4C82-BAC4-53D307D78548}" type="pres">
      <dgm:prSet presAssocID="{9AF73F6C-A5E2-49BF-AEF9-D0198B26FD0A}" presName="bgRect" presStyleLbl="bgShp" presStyleIdx="5" presStyleCnt="8"/>
      <dgm:spPr/>
    </dgm:pt>
    <dgm:pt modelId="{EBDA7C3A-A23D-42AE-A48F-E508676AF7AD}" type="pres">
      <dgm:prSet presAssocID="{9AF73F6C-A5E2-49BF-AEF9-D0198B26FD0A}" presName="iconRect" presStyleLbl="node1" presStyleIdx="5" presStyleCnt="8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brary"/>
        </a:ext>
      </dgm:extLst>
    </dgm:pt>
    <dgm:pt modelId="{29511207-4C96-4FC5-AEBA-EFA901F7A5CA}" type="pres">
      <dgm:prSet presAssocID="{9AF73F6C-A5E2-49BF-AEF9-D0198B26FD0A}" presName="spaceRect" presStyleCnt="0"/>
      <dgm:spPr/>
    </dgm:pt>
    <dgm:pt modelId="{65A5BF62-8056-4214-8344-A546BF890157}" type="pres">
      <dgm:prSet presAssocID="{9AF73F6C-A5E2-49BF-AEF9-D0198B26FD0A}" presName="parTx" presStyleLbl="revTx" presStyleIdx="5" presStyleCnt="8">
        <dgm:presLayoutVars>
          <dgm:chMax val="0"/>
          <dgm:chPref val="0"/>
        </dgm:presLayoutVars>
      </dgm:prSet>
      <dgm:spPr/>
    </dgm:pt>
    <dgm:pt modelId="{A1492A03-07C8-450F-89D3-0696FC8D764D}" type="pres">
      <dgm:prSet presAssocID="{D972A121-F13C-420F-A6FB-2D15C00E57D3}" presName="sibTrans" presStyleCnt="0"/>
      <dgm:spPr/>
    </dgm:pt>
    <dgm:pt modelId="{F97F89FD-C7AC-4FAA-86E9-7F9D076BE5DD}" type="pres">
      <dgm:prSet presAssocID="{A46CCE0B-9DD7-4FBF-B140-565CCDCD4112}" presName="compNode" presStyleCnt="0"/>
      <dgm:spPr/>
    </dgm:pt>
    <dgm:pt modelId="{7DC03402-5E49-4BDE-99AB-973ED431767C}" type="pres">
      <dgm:prSet presAssocID="{A46CCE0B-9DD7-4FBF-B140-565CCDCD4112}" presName="bgRect" presStyleLbl="bgShp" presStyleIdx="6" presStyleCnt="8"/>
      <dgm:spPr/>
    </dgm:pt>
    <dgm:pt modelId="{55533254-A6F9-4EB6-9911-CD528BAFF8B9}" type="pres">
      <dgm:prSet presAssocID="{A46CCE0B-9DD7-4FBF-B140-565CCDCD4112}" presName="iconRect" presStyleLbl="node1" presStyleIdx="6" presStyleCnt="8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866F5FEB-D877-4FFA-AEEE-51B8ABFD7578}" type="pres">
      <dgm:prSet presAssocID="{A46CCE0B-9DD7-4FBF-B140-565CCDCD4112}" presName="spaceRect" presStyleCnt="0"/>
      <dgm:spPr/>
    </dgm:pt>
    <dgm:pt modelId="{4E93570B-C094-40F7-8941-8F2FB8B7EB89}" type="pres">
      <dgm:prSet presAssocID="{A46CCE0B-9DD7-4FBF-B140-565CCDCD4112}" presName="parTx" presStyleLbl="revTx" presStyleIdx="6" presStyleCnt="8">
        <dgm:presLayoutVars>
          <dgm:chMax val="0"/>
          <dgm:chPref val="0"/>
        </dgm:presLayoutVars>
      </dgm:prSet>
      <dgm:spPr/>
    </dgm:pt>
    <dgm:pt modelId="{41077270-57C7-4C18-B830-B01A3371C0E9}" type="pres">
      <dgm:prSet presAssocID="{0B4630CB-934C-4BA8-B6D3-E9B33144DDAB}" presName="sibTrans" presStyleCnt="0"/>
      <dgm:spPr/>
    </dgm:pt>
    <dgm:pt modelId="{9F6E3B0E-B7EE-4F6A-98CA-ABD2F75302D0}" type="pres">
      <dgm:prSet presAssocID="{55364701-F21C-42AD-82BE-B9537CD3FCB6}" presName="compNode" presStyleCnt="0"/>
      <dgm:spPr/>
    </dgm:pt>
    <dgm:pt modelId="{B1D30E33-2B54-4DC8-A821-102FCDC1D353}" type="pres">
      <dgm:prSet presAssocID="{55364701-F21C-42AD-82BE-B9537CD3FCB6}" presName="bgRect" presStyleLbl="bgShp" presStyleIdx="7" presStyleCnt="8"/>
      <dgm:spPr/>
    </dgm:pt>
    <dgm:pt modelId="{77CD318D-5CF2-4C8A-AABE-0D23298A0C1E}" type="pres">
      <dgm:prSet presAssocID="{55364701-F21C-42AD-82BE-B9537CD3FCB6}" presName="iconRect" presStyleLbl="node1" presStyleIdx="7" presStyleCnt="8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log"/>
        </a:ext>
      </dgm:extLst>
    </dgm:pt>
    <dgm:pt modelId="{18BE291E-BAA3-4260-809C-77973E570801}" type="pres">
      <dgm:prSet presAssocID="{55364701-F21C-42AD-82BE-B9537CD3FCB6}" presName="spaceRect" presStyleCnt="0"/>
      <dgm:spPr/>
    </dgm:pt>
    <dgm:pt modelId="{CADEEB9C-8A60-4979-B39E-764EC0254B67}" type="pres">
      <dgm:prSet presAssocID="{55364701-F21C-42AD-82BE-B9537CD3FCB6}" presName="parTx" presStyleLbl="revTx" presStyleIdx="7" presStyleCnt="8">
        <dgm:presLayoutVars>
          <dgm:chMax val="0"/>
          <dgm:chPref val="0"/>
        </dgm:presLayoutVars>
      </dgm:prSet>
      <dgm:spPr/>
    </dgm:pt>
  </dgm:ptLst>
  <dgm:cxnLst>
    <dgm:cxn modelId="{0E0DE810-60F8-4C89-9967-FD09D6E9AB1B}" type="presOf" srcId="{E7A4BE48-48FA-4995-9728-5CB314538E91}" destId="{5F3ABC49-D9E8-4C5C-8B4C-E04D3DE8F06E}" srcOrd="0" destOrd="0" presId="urn:microsoft.com/office/officeart/2018/2/layout/IconVerticalSolidList"/>
    <dgm:cxn modelId="{19C06518-8B29-464B-929C-00C0169720CB}" type="presOf" srcId="{3A369451-41A2-4042-8946-29DCDBF5EE80}" destId="{6ED8AC7A-25FE-42CB-A3C2-485D79F6AD1B}" srcOrd="0" destOrd="0" presId="urn:microsoft.com/office/officeart/2018/2/layout/IconVerticalSolidList"/>
    <dgm:cxn modelId="{F1638E38-E8D3-4041-BB34-E5A21A0ADC63}" srcId="{A355EBA8-A9C9-4D5D-AB09-A976C5CF0B9E}" destId="{3A672E4E-3BA1-4390-8C31-CACC90FFABBB}" srcOrd="4" destOrd="0" parTransId="{5CBD82A5-ACC3-4778-A658-D57A97DB9164}" sibTransId="{E677DF90-4A13-4A2B-8D04-CC99067E9D95}"/>
    <dgm:cxn modelId="{8F8C6F5F-1AF0-45CB-B89F-14518FA5E246}" type="presOf" srcId="{55364701-F21C-42AD-82BE-B9537CD3FCB6}" destId="{CADEEB9C-8A60-4979-B39E-764EC0254B67}" srcOrd="0" destOrd="0" presId="urn:microsoft.com/office/officeart/2018/2/layout/IconVerticalSolidList"/>
    <dgm:cxn modelId="{6B8C7A47-6CB1-457E-929E-C9CEE81A7AB6}" type="presOf" srcId="{3A672E4E-3BA1-4390-8C31-CACC90FFABBB}" destId="{8D9F20D0-9872-43CE-AC32-8F6222FF37ED}" srcOrd="0" destOrd="0" presId="urn:microsoft.com/office/officeart/2018/2/layout/IconVerticalSolidList"/>
    <dgm:cxn modelId="{DA0E8968-2C54-4388-A95F-0A4DEF13A73B}" type="presOf" srcId="{195A09CE-1791-4A76-B952-85034DF5EB56}" destId="{87C8E499-54E3-42F7-B4F9-03D950B29711}" srcOrd="0" destOrd="0" presId="urn:microsoft.com/office/officeart/2018/2/layout/IconVerticalSolidList"/>
    <dgm:cxn modelId="{06BCBE4A-00D3-4123-97D4-25C7139455DB}" type="presOf" srcId="{A46CCE0B-9DD7-4FBF-B140-565CCDCD4112}" destId="{4E93570B-C094-40F7-8941-8F2FB8B7EB89}" srcOrd="0" destOrd="0" presId="urn:microsoft.com/office/officeart/2018/2/layout/IconVerticalSolidList"/>
    <dgm:cxn modelId="{362E5454-0C24-40AC-B955-94208CF4C6FF}" srcId="{A355EBA8-A9C9-4D5D-AB09-A976C5CF0B9E}" destId="{E7A4BE48-48FA-4995-9728-5CB314538E91}" srcOrd="1" destOrd="0" parTransId="{668C12C6-16FD-4218-A273-117B7A09891D}" sibTransId="{DF1B24E3-2AAB-4F45-8564-68188B00B472}"/>
    <dgm:cxn modelId="{25E63076-C494-44DD-8766-1B413F2D4D38}" srcId="{A355EBA8-A9C9-4D5D-AB09-A976C5CF0B9E}" destId="{238892B3-AA3C-4526-879D-B5EBE7546E57}" srcOrd="3" destOrd="0" parTransId="{1C2C19D2-5EFC-4EDB-A046-EA918933FF5D}" sibTransId="{91D02F1E-E456-4DA2-9D3F-7A11F9CB3BD4}"/>
    <dgm:cxn modelId="{85B5A67F-5C6D-4A7B-8C94-EDA0866C1553}" srcId="{A355EBA8-A9C9-4D5D-AB09-A976C5CF0B9E}" destId="{195A09CE-1791-4A76-B952-85034DF5EB56}" srcOrd="0" destOrd="0" parTransId="{2092656B-42DB-475C-BE80-0B9A92DFAE56}" sibTransId="{B1E5DE99-A9AC-4F9D-A2D4-CE444D1223AB}"/>
    <dgm:cxn modelId="{E67E6694-524A-4F2B-A807-25D9734038FB}" type="presOf" srcId="{238892B3-AA3C-4526-879D-B5EBE7546E57}" destId="{90547524-46C5-40ED-9E56-132E36CED059}" srcOrd="0" destOrd="0" presId="urn:microsoft.com/office/officeart/2018/2/layout/IconVerticalSolidList"/>
    <dgm:cxn modelId="{3C3F7295-0780-43B5-AF61-8EB1501B7738}" srcId="{A355EBA8-A9C9-4D5D-AB09-A976C5CF0B9E}" destId="{9AF73F6C-A5E2-49BF-AEF9-D0198B26FD0A}" srcOrd="5" destOrd="0" parTransId="{692014E2-B6F2-4E69-81C5-BD48713FA749}" sibTransId="{D972A121-F13C-420F-A6FB-2D15C00E57D3}"/>
    <dgm:cxn modelId="{9D4B6FB5-0AEA-4C86-8DC6-303F5E9BA4B8}" type="presOf" srcId="{A355EBA8-A9C9-4D5D-AB09-A976C5CF0B9E}" destId="{FAFFCFC9-5501-42E2-9039-93D29E72F47C}" srcOrd="0" destOrd="0" presId="urn:microsoft.com/office/officeart/2018/2/layout/IconVerticalSolidList"/>
    <dgm:cxn modelId="{300D4CE3-6033-4E61-A8E5-729DB8AFF6BD}" type="presOf" srcId="{9AF73F6C-A5E2-49BF-AEF9-D0198B26FD0A}" destId="{65A5BF62-8056-4214-8344-A546BF890157}" srcOrd="0" destOrd="0" presId="urn:microsoft.com/office/officeart/2018/2/layout/IconVerticalSolidList"/>
    <dgm:cxn modelId="{8DE6D1EC-22C6-46AD-B40C-88AE2430B4B1}" srcId="{A355EBA8-A9C9-4D5D-AB09-A976C5CF0B9E}" destId="{55364701-F21C-42AD-82BE-B9537CD3FCB6}" srcOrd="7" destOrd="0" parTransId="{50710CCA-1345-422B-B570-5615D0872ED9}" sibTransId="{BA968DBC-BC45-4E6B-AEC4-B84D081D2C4D}"/>
    <dgm:cxn modelId="{6729D8F0-518C-4A65-AE06-EC215BDA6B4E}" srcId="{A355EBA8-A9C9-4D5D-AB09-A976C5CF0B9E}" destId="{A46CCE0B-9DD7-4FBF-B140-565CCDCD4112}" srcOrd="6" destOrd="0" parTransId="{CACBD637-0743-4848-923B-6DF845A3DBA3}" sibTransId="{0B4630CB-934C-4BA8-B6D3-E9B33144DDAB}"/>
    <dgm:cxn modelId="{5E39BAFA-1E58-4B9A-AD25-B85EB61BE273}" srcId="{A355EBA8-A9C9-4D5D-AB09-A976C5CF0B9E}" destId="{3A369451-41A2-4042-8946-29DCDBF5EE80}" srcOrd="2" destOrd="0" parTransId="{821A83D4-5159-42E3-8AC7-DF9690941536}" sibTransId="{B9C9E400-31C0-4609-A7A3-BB6DF4222CDB}"/>
    <dgm:cxn modelId="{CD0D8C10-38A0-4160-880E-C722E9DEF0E4}" type="presParOf" srcId="{FAFFCFC9-5501-42E2-9039-93D29E72F47C}" destId="{E23CABB1-2CB8-40BA-B9A0-1F70C8A9CC36}" srcOrd="0" destOrd="0" presId="urn:microsoft.com/office/officeart/2018/2/layout/IconVerticalSolidList"/>
    <dgm:cxn modelId="{84113F65-2D1D-4246-B31B-A67FE53E481A}" type="presParOf" srcId="{E23CABB1-2CB8-40BA-B9A0-1F70C8A9CC36}" destId="{7FFECB52-2F51-44D0-BFD7-7114CC1F0040}" srcOrd="0" destOrd="0" presId="urn:microsoft.com/office/officeart/2018/2/layout/IconVerticalSolidList"/>
    <dgm:cxn modelId="{10B94F01-9CE9-4153-A7D8-BC3829531C85}" type="presParOf" srcId="{E23CABB1-2CB8-40BA-B9A0-1F70C8A9CC36}" destId="{74202A05-0617-4BA9-9DB9-2CA967C3DF85}" srcOrd="1" destOrd="0" presId="urn:microsoft.com/office/officeart/2018/2/layout/IconVerticalSolidList"/>
    <dgm:cxn modelId="{D8936CA1-F2C6-4F85-9352-124DDA636D72}" type="presParOf" srcId="{E23CABB1-2CB8-40BA-B9A0-1F70C8A9CC36}" destId="{D07FA561-2D3B-41ED-BD34-3A77130DB169}" srcOrd="2" destOrd="0" presId="urn:microsoft.com/office/officeart/2018/2/layout/IconVerticalSolidList"/>
    <dgm:cxn modelId="{F3BE4DF4-723C-4D0F-91C9-A8EDCA997BB5}" type="presParOf" srcId="{E23CABB1-2CB8-40BA-B9A0-1F70C8A9CC36}" destId="{87C8E499-54E3-42F7-B4F9-03D950B29711}" srcOrd="3" destOrd="0" presId="urn:microsoft.com/office/officeart/2018/2/layout/IconVerticalSolidList"/>
    <dgm:cxn modelId="{52377E40-8B16-403E-9BE1-5688BF953741}" type="presParOf" srcId="{FAFFCFC9-5501-42E2-9039-93D29E72F47C}" destId="{446DB7BE-CEF8-47D6-BA2E-0706E1A63B95}" srcOrd="1" destOrd="0" presId="urn:microsoft.com/office/officeart/2018/2/layout/IconVerticalSolidList"/>
    <dgm:cxn modelId="{73EFC06D-F748-4053-9AA8-D693D241BFD8}" type="presParOf" srcId="{FAFFCFC9-5501-42E2-9039-93D29E72F47C}" destId="{7BA2CA62-5887-4AE6-BCB4-7183538CBCC7}" srcOrd="2" destOrd="0" presId="urn:microsoft.com/office/officeart/2018/2/layout/IconVerticalSolidList"/>
    <dgm:cxn modelId="{FC60B300-54EF-44B0-9A48-BEE7CD9C2310}" type="presParOf" srcId="{7BA2CA62-5887-4AE6-BCB4-7183538CBCC7}" destId="{FDC2523A-B54B-4579-9C73-135149F509B2}" srcOrd="0" destOrd="0" presId="urn:microsoft.com/office/officeart/2018/2/layout/IconVerticalSolidList"/>
    <dgm:cxn modelId="{BA87C29D-0411-4674-A81F-5BB907BCE342}" type="presParOf" srcId="{7BA2CA62-5887-4AE6-BCB4-7183538CBCC7}" destId="{EC1EDE76-EBAF-4259-AC92-841D87EDCA5B}" srcOrd="1" destOrd="0" presId="urn:microsoft.com/office/officeart/2018/2/layout/IconVerticalSolidList"/>
    <dgm:cxn modelId="{599C77D6-2451-49A1-B06A-D16FFE086034}" type="presParOf" srcId="{7BA2CA62-5887-4AE6-BCB4-7183538CBCC7}" destId="{7D64D2F1-6C19-4AB7-AB2A-F4D8C2F1EF43}" srcOrd="2" destOrd="0" presId="urn:microsoft.com/office/officeart/2018/2/layout/IconVerticalSolidList"/>
    <dgm:cxn modelId="{29DF35F5-6F12-4638-85DC-8A65F74F24A6}" type="presParOf" srcId="{7BA2CA62-5887-4AE6-BCB4-7183538CBCC7}" destId="{5F3ABC49-D9E8-4C5C-8B4C-E04D3DE8F06E}" srcOrd="3" destOrd="0" presId="urn:microsoft.com/office/officeart/2018/2/layout/IconVerticalSolidList"/>
    <dgm:cxn modelId="{572625A2-E282-4B83-9000-07FB6EC0F516}" type="presParOf" srcId="{FAFFCFC9-5501-42E2-9039-93D29E72F47C}" destId="{BCABCCC8-3AE0-4391-97AF-93ACDA500A61}" srcOrd="3" destOrd="0" presId="urn:microsoft.com/office/officeart/2018/2/layout/IconVerticalSolidList"/>
    <dgm:cxn modelId="{9946A9B4-0D51-45A4-AAF5-540C350E423A}" type="presParOf" srcId="{FAFFCFC9-5501-42E2-9039-93D29E72F47C}" destId="{F884CBEE-B155-4080-A7B3-5B2B0F9E8FB2}" srcOrd="4" destOrd="0" presId="urn:microsoft.com/office/officeart/2018/2/layout/IconVerticalSolidList"/>
    <dgm:cxn modelId="{288FFB5C-041C-4A74-A677-138EF864CF18}" type="presParOf" srcId="{F884CBEE-B155-4080-A7B3-5B2B0F9E8FB2}" destId="{FDB4836E-E91F-4F83-9AE1-D0C125F7A7BB}" srcOrd="0" destOrd="0" presId="urn:microsoft.com/office/officeart/2018/2/layout/IconVerticalSolidList"/>
    <dgm:cxn modelId="{8447EA2A-87DE-40AD-A87E-B35F14C9A137}" type="presParOf" srcId="{F884CBEE-B155-4080-A7B3-5B2B0F9E8FB2}" destId="{613B1BD9-08F0-4099-8C5C-1258B2AE8F3B}" srcOrd="1" destOrd="0" presId="urn:microsoft.com/office/officeart/2018/2/layout/IconVerticalSolidList"/>
    <dgm:cxn modelId="{5AE0138D-D6A2-4641-9D3F-5AF5DAB6A18E}" type="presParOf" srcId="{F884CBEE-B155-4080-A7B3-5B2B0F9E8FB2}" destId="{D0199727-E8A1-4194-BFF9-E365DEF9745A}" srcOrd="2" destOrd="0" presId="urn:microsoft.com/office/officeart/2018/2/layout/IconVerticalSolidList"/>
    <dgm:cxn modelId="{6FAF8E32-95DF-4788-A3B1-EB03CB18177C}" type="presParOf" srcId="{F884CBEE-B155-4080-A7B3-5B2B0F9E8FB2}" destId="{6ED8AC7A-25FE-42CB-A3C2-485D79F6AD1B}" srcOrd="3" destOrd="0" presId="urn:microsoft.com/office/officeart/2018/2/layout/IconVerticalSolidList"/>
    <dgm:cxn modelId="{A083D7BC-2646-484C-96B8-E4BD4ED49D5D}" type="presParOf" srcId="{FAFFCFC9-5501-42E2-9039-93D29E72F47C}" destId="{430771AD-6DE8-421E-83C4-620395F79A3B}" srcOrd="5" destOrd="0" presId="urn:microsoft.com/office/officeart/2018/2/layout/IconVerticalSolidList"/>
    <dgm:cxn modelId="{6F4B2CED-ECDF-4D23-94CF-F86F3DB3FA9A}" type="presParOf" srcId="{FAFFCFC9-5501-42E2-9039-93D29E72F47C}" destId="{2D30B875-E7C0-4D92-983A-8950FD338FE6}" srcOrd="6" destOrd="0" presId="urn:microsoft.com/office/officeart/2018/2/layout/IconVerticalSolidList"/>
    <dgm:cxn modelId="{5CDABB70-7500-4A1A-BD3F-540C60361D5F}" type="presParOf" srcId="{2D30B875-E7C0-4D92-983A-8950FD338FE6}" destId="{0246512B-F765-481D-8CCE-CA238FB5F08B}" srcOrd="0" destOrd="0" presId="urn:microsoft.com/office/officeart/2018/2/layout/IconVerticalSolidList"/>
    <dgm:cxn modelId="{2447F1DE-2A81-4549-B28A-228B74C53DB2}" type="presParOf" srcId="{2D30B875-E7C0-4D92-983A-8950FD338FE6}" destId="{FFED473B-07AC-4C42-A0D8-57D0A4761DA8}" srcOrd="1" destOrd="0" presId="urn:microsoft.com/office/officeart/2018/2/layout/IconVerticalSolidList"/>
    <dgm:cxn modelId="{B27686EC-3D06-408B-AB32-F7A699C1AE17}" type="presParOf" srcId="{2D30B875-E7C0-4D92-983A-8950FD338FE6}" destId="{111D72BB-CEEA-4EB8-A441-ADEEBDC837E6}" srcOrd="2" destOrd="0" presId="urn:microsoft.com/office/officeart/2018/2/layout/IconVerticalSolidList"/>
    <dgm:cxn modelId="{D8693C73-FC44-493A-A658-B5DB75321B53}" type="presParOf" srcId="{2D30B875-E7C0-4D92-983A-8950FD338FE6}" destId="{90547524-46C5-40ED-9E56-132E36CED059}" srcOrd="3" destOrd="0" presId="urn:microsoft.com/office/officeart/2018/2/layout/IconVerticalSolidList"/>
    <dgm:cxn modelId="{554304E4-7E36-45E2-9309-578870977D24}" type="presParOf" srcId="{FAFFCFC9-5501-42E2-9039-93D29E72F47C}" destId="{525F4E4E-84AD-44FE-88F2-0FBD2FA2E2E9}" srcOrd="7" destOrd="0" presId="urn:microsoft.com/office/officeart/2018/2/layout/IconVerticalSolidList"/>
    <dgm:cxn modelId="{458E8E61-EC8C-4F7C-87F4-30D40BCD7A76}" type="presParOf" srcId="{FAFFCFC9-5501-42E2-9039-93D29E72F47C}" destId="{7A9557A1-CA19-449D-8CE1-C7DAC9A8ED64}" srcOrd="8" destOrd="0" presId="urn:microsoft.com/office/officeart/2018/2/layout/IconVerticalSolidList"/>
    <dgm:cxn modelId="{048AFF2F-3380-4705-99ED-B8CCF7CE5EA5}" type="presParOf" srcId="{7A9557A1-CA19-449D-8CE1-C7DAC9A8ED64}" destId="{F559C165-6800-4E9B-9B1A-B721BB0F8EAE}" srcOrd="0" destOrd="0" presId="urn:microsoft.com/office/officeart/2018/2/layout/IconVerticalSolidList"/>
    <dgm:cxn modelId="{6DE44D9A-086D-45AE-8ADE-1D54E1A1136B}" type="presParOf" srcId="{7A9557A1-CA19-449D-8CE1-C7DAC9A8ED64}" destId="{6BA8B949-DF1F-4B4E-8EB3-1B3D9E93DB28}" srcOrd="1" destOrd="0" presId="urn:microsoft.com/office/officeart/2018/2/layout/IconVerticalSolidList"/>
    <dgm:cxn modelId="{DACD119C-6645-4A72-A3F5-B5727B0B8296}" type="presParOf" srcId="{7A9557A1-CA19-449D-8CE1-C7DAC9A8ED64}" destId="{8BEF2970-4DF6-4862-8930-14D10BA2921D}" srcOrd="2" destOrd="0" presId="urn:microsoft.com/office/officeart/2018/2/layout/IconVerticalSolidList"/>
    <dgm:cxn modelId="{BA65E5CF-BD8B-451D-A673-6FAE9778D808}" type="presParOf" srcId="{7A9557A1-CA19-449D-8CE1-C7DAC9A8ED64}" destId="{8D9F20D0-9872-43CE-AC32-8F6222FF37ED}" srcOrd="3" destOrd="0" presId="urn:microsoft.com/office/officeart/2018/2/layout/IconVerticalSolidList"/>
    <dgm:cxn modelId="{70E14F76-1315-4AEC-BD1A-CB31D993AD08}" type="presParOf" srcId="{FAFFCFC9-5501-42E2-9039-93D29E72F47C}" destId="{3FAB022C-C665-4BC5-9B31-82B3455A3906}" srcOrd="9" destOrd="0" presId="urn:microsoft.com/office/officeart/2018/2/layout/IconVerticalSolidList"/>
    <dgm:cxn modelId="{63E40905-FFA2-470A-BDAE-7908412BB0C9}" type="presParOf" srcId="{FAFFCFC9-5501-42E2-9039-93D29E72F47C}" destId="{5CB6D914-0575-4CCB-AE0C-1BC8159E572F}" srcOrd="10" destOrd="0" presId="urn:microsoft.com/office/officeart/2018/2/layout/IconVerticalSolidList"/>
    <dgm:cxn modelId="{4A559D38-859F-40AE-933B-7B62E68FDE6B}" type="presParOf" srcId="{5CB6D914-0575-4CCB-AE0C-1BC8159E572F}" destId="{F03A0F1A-54AD-4C82-BAC4-53D307D78548}" srcOrd="0" destOrd="0" presId="urn:microsoft.com/office/officeart/2018/2/layout/IconVerticalSolidList"/>
    <dgm:cxn modelId="{D0B4DE89-4C09-44F8-B19F-B164054647FA}" type="presParOf" srcId="{5CB6D914-0575-4CCB-AE0C-1BC8159E572F}" destId="{EBDA7C3A-A23D-42AE-A48F-E508676AF7AD}" srcOrd="1" destOrd="0" presId="urn:microsoft.com/office/officeart/2018/2/layout/IconVerticalSolidList"/>
    <dgm:cxn modelId="{A107AC5C-20F9-4166-AC3C-38755BBA24FF}" type="presParOf" srcId="{5CB6D914-0575-4CCB-AE0C-1BC8159E572F}" destId="{29511207-4C96-4FC5-AEBA-EFA901F7A5CA}" srcOrd="2" destOrd="0" presId="urn:microsoft.com/office/officeart/2018/2/layout/IconVerticalSolidList"/>
    <dgm:cxn modelId="{F9406F41-F680-47FD-80F7-20028027A29B}" type="presParOf" srcId="{5CB6D914-0575-4CCB-AE0C-1BC8159E572F}" destId="{65A5BF62-8056-4214-8344-A546BF890157}" srcOrd="3" destOrd="0" presId="urn:microsoft.com/office/officeart/2018/2/layout/IconVerticalSolidList"/>
    <dgm:cxn modelId="{CC54255E-CBCA-46FC-8832-CDD8528E9955}" type="presParOf" srcId="{FAFFCFC9-5501-42E2-9039-93D29E72F47C}" destId="{A1492A03-07C8-450F-89D3-0696FC8D764D}" srcOrd="11" destOrd="0" presId="urn:microsoft.com/office/officeart/2018/2/layout/IconVerticalSolidList"/>
    <dgm:cxn modelId="{7A23B59A-4BA2-4F56-8AD4-A93BEAAEEDA4}" type="presParOf" srcId="{FAFFCFC9-5501-42E2-9039-93D29E72F47C}" destId="{F97F89FD-C7AC-4FAA-86E9-7F9D076BE5DD}" srcOrd="12" destOrd="0" presId="urn:microsoft.com/office/officeart/2018/2/layout/IconVerticalSolidList"/>
    <dgm:cxn modelId="{62572579-FAE4-4957-A7F3-5F619A30D1C4}" type="presParOf" srcId="{F97F89FD-C7AC-4FAA-86E9-7F9D076BE5DD}" destId="{7DC03402-5E49-4BDE-99AB-973ED431767C}" srcOrd="0" destOrd="0" presId="urn:microsoft.com/office/officeart/2018/2/layout/IconVerticalSolidList"/>
    <dgm:cxn modelId="{18D149B7-1EFC-4E9D-BC64-B5487D7569D9}" type="presParOf" srcId="{F97F89FD-C7AC-4FAA-86E9-7F9D076BE5DD}" destId="{55533254-A6F9-4EB6-9911-CD528BAFF8B9}" srcOrd="1" destOrd="0" presId="urn:microsoft.com/office/officeart/2018/2/layout/IconVerticalSolidList"/>
    <dgm:cxn modelId="{C75C2926-B351-4C47-9790-DA97397983D1}" type="presParOf" srcId="{F97F89FD-C7AC-4FAA-86E9-7F9D076BE5DD}" destId="{866F5FEB-D877-4FFA-AEEE-51B8ABFD7578}" srcOrd="2" destOrd="0" presId="urn:microsoft.com/office/officeart/2018/2/layout/IconVerticalSolidList"/>
    <dgm:cxn modelId="{E5EC965D-735B-4567-A22E-BC7E1ADD7034}" type="presParOf" srcId="{F97F89FD-C7AC-4FAA-86E9-7F9D076BE5DD}" destId="{4E93570B-C094-40F7-8941-8F2FB8B7EB89}" srcOrd="3" destOrd="0" presId="urn:microsoft.com/office/officeart/2018/2/layout/IconVerticalSolidList"/>
    <dgm:cxn modelId="{432B7DCF-EA1F-441E-BF0F-266617119E6C}" type="presParOf" srcId="{FAFFCFC9-5501-42E2-9039-93D29E72F47C}" destId="{41077270-57C7-4C18-B830-B01A3371C0E9}" srcOrd="13" destOrd="0" presId="urn:microsoft.com/office/officeart/2018/2/layout/IconVerticalSolidList"/>
    <dgm:cxn modelId="{A73E9DE1-D592-4F1F-A4A0-CBEA4C19F2C4}" type="presParOf" srcId="{FAFFCFC9-5501-42E2-9039-93D29E72F47C}" destId="{9F6E3B0E-B7EE-4F6A-98CA-ABD2F75302D0}" srcOrd="14" destOrd="0" presId="urn:microsoft.com/office/officeart/2018/2/layout/IconVerticalSolidList"/>
    <dgm:cxn modelId="{BD413FF8-B18C-4FEB-BBA1-036C9CFEAB37}" type="presParOf" srcId="{9F6E3B0E-B7EE-4F6A-98CA-ABD2F75302D0}" destId="{B1D30E33-2B54-4DC8-A821-102FCDC1D353}" srcOrd="0" destOrd="0" presId="urn:microsoft.com/office/officeart/2018/2/layout/IconVerticalSolidList"/>
    <dgm:cxn modelId="{3141FDA8-1B76-4C46-8141-3C2621CC0179}" type="presParOf" srcId="{9F6E3B0E-B7EE-4F6A-98CA-ABD2F75302D0}" destId="{77CD318D-5CF2-4C8A-AABE-0D23298A0C1E}" srcOrd="1" destOrd="0" presId="urn:microsoft.com/office/officeart/2018/2/layout/IconVerticalSolidList"/>
    <dgm:cxn modelId="{752F6E99-056C-461F-8BBF-27B984541303}" type="presParOf" srcId="{9F6E3B0E-B7EE-4F6A-98CA-ABD2F75302D0}" destId="{18BE291E-BAA3-4260-809C-77973E570801}" srcOrd="2" destOrd="0" presId="urn:microsoft.com/office/officeart/2018/2/layout/IconVerticalSolidList"/>
    <dgm:cxn modelId="{E3BC1CF0-88CF-4C66-B0AF-F90C47F3FB65}" type="presParOf" srcId="{9F6E3B0E-B7EE-4F6A-98CA-ABD2F75302D0}" destId="{CADEEB9C-8A60-4979-B39E-764EC0254B6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53AD658-739E-4F7F-92E9-7BEB37EAD8A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A9BCE888-74A8-43E8-A8F8-E1CF7602C01C}">
      <dgm:prSet/>
      <dgm:spPr/>
      <dgm:t>
        <a:bodyPr/>
        <a:lstStyle/>
        <a:p>
          <a:r>
            <a:rPr lang="en-US"/>
            <a:t>They like interactive classes</a:t>
          </a:r>
        </a:p>
      </dgm:t>
    </dgm:pt>
    <dgm:pt modelId="{9591AA9A-EB07-42E8-9D82-503E2BCF0B39}" type="parTrans" cxnId="{9850E0CD-4F73-4EE9-B513-8927CC834633}">
      <dgm:prSet/>
      <dgm:spPr/>
      <dgm:t>
        <a:bodyPr/>
        <a:lstStyle/>
        <a:p>
          <a:endParaRPr lang="en-US"/>
        </a:p>
      </dgm:t>
    </dgm:pt>
    <dgm:pt modelId="{4CAD0D0F-628C-4719-A0B4-0477C775CD99}" type="sibTrans" cxnId="{9850E0CD-4F73-4EE9-B513-8927CC834633}">
      <dgm:prSet/>
      <dgm:spPr/>
      <dgm:t>
        <a:bodyPr/>
        <a:lstStyle/>
        <a:p>
          <a:endParaRPr lang="en-US"/>
        </a:p>
      </dgm:t>
    </dgm:pt>
    <dgm:pt modelId="{C00126A9-42D4-44DA-BD17-F8E2A1D788B2}">
      <dgm:prSet/>
      <dgm:spPr/>
      <dgm:t>
        <a:bodyPr/>
        <a:lstStyle/>
        <a:p>
          <a:r>
            <a:rPr lang="en-US"/>
            <a:t>Using chat/polls</a:t>
          </a:r>
        </a:p>
      </dgm:t>
    </dgm:pt>
    <dgm:pt modelId="{ECD843B2-430E-486B-BFD6-B5ED1A690025}" type="parTrans" cxnId="{AE009616-34AE-4EFA-BD59-E3DC6AD515EC}">
      <dgm:prSet/>
      <dgm:spPr/>
      <dgm:t>
        <a:bodyPr/>
        <a:lstStyle/>
        <a:p>
          <a:endParaRPr lang="en-US"/>
        </a:p>
      </dgm:t>
    </dgm:pt>
    <dgm:pt modelId="{6F481460-6823-4414-AF7A-3A25D5A18789}" type="sibTrans" cxnId="{AE009616-34AE-4EFA-BD59-E3DC6AD515EC}">
      <dgm:prSet/>
      <dgm:spPr/>
      <dgm:t>
        <a:bodyPr/>
        <a:lstStyle/>
        <a:p>
          <a:endParaRPr lang="en-US"/>
        </a:p>
      </dgm:t>
    </dgm:pt>
    <dgm:pt modelId="{4AF0284A-E42C-45C1-B964-DE7ADD2EE5ED}">
      <dgm:prSet/>
      <dgm:spPr/>
      <dgm:t>
        <a:bodyPr/>
        <a:lstStyle/>
        <a:p>
          <a:r>
            <a:rPr lang="en-US"/>
            <a:t>Seeing other students</a:t>
          </a:r>
        </a:p>
      </dgm:t>
    </dgm:pt>
    <dgm:pt modelId="{CE0B615D-8EF8-4FDB-9F8D-CC093ABCBEC2}" type="parTrans" cxnId="{16641952-28F2-411F-A586-BF22719D2799}">
      <dgm:prSet/>
      <dgm:spPr/>
      <dgm:t>
        <a:bodyPr/>
        <a:lstStyle/>
        <a:p>
          <a:endParaRPr lang="en-US"/>
        </a:p>
      </dgm:t>
    </dgm:pt>
    <dgm:pt modelId="{B41E4904-6314-4951-A16F-5F3B7CE8C914}" type="sibTrans" cxnId="{16641952-28F2-411F-A586-BF22719D2799}">
      <dgm:prSet/>
      <dgm:spPr/>
      <dgm:t>
        <a:bodyPr/>
        <a:lstStyle/>
        <a:p>
          <a:endParaRPr lang="en-US"/>
        </a:p>
      </dgm:t>
    </dgm:pt>
    <dgm:pt modelId="{6DDE3311-BEC6-443A-897A-4EDD9F08CD68}">
      <dgm:prSet/>
      <dgm:spPr/>
      <dgm:t>
        <a:bodyPr/>
        <a:lstStyle/>
        <a:p>
          <a:r>
            <a:rPr lang="en-US"/>
            <a:t>Interacting with out students</a:t>
          </a:r>
        </a:p>
      </dgm:t>
    </dgm:pt>
    <dgm:pt modelId="{68CC49D1-1B81-4F2E-AAF1-164D0990442F}" type="parTrans" cxnId="{87C5B0E5-E904-49EF-ACFB-C15EF23A6CED}">
      <dgm:prSet/>
      <dgm:spPr/>
      <dgm:t>
        <a:bodyPr/>
        <a:lstStyle/>
        <a:p>
          <a:endParaRPr lang="en-US"/>
        </a:p>
      </dgm:t>
    </dgm:pt>
    <dgm:pt modelId="{B017EA6F-023B-42E9-8E36-B3B7AEC521DC}" type="sibTrans" cxnId="{87C5B0E5-E904-49EF-ACFB-C15EF23A6CED}">
      <dgm:prSet/>
      <dgm:spPr/>
      <dgm:t>
        <a:bodyPr/>
        <a:lstStyle/>
        <a:p>
          <a:endParaRPr lang="en-US"/>
        </a:p>
      </dgm:t>
    </dgm:pt>
    <dgm:pt modelId="{CDD62438-167E-43FE-AF7C-B636F25DA8CB}" type="pres">
      <dgm:prSet presAssocID="{153AD658-739E-4F7F-92E9-7BEB37EAD8A7}" presName="root" presStyleCnt="0">
        <dgm:presLayoutVars>
          <dgm:dir/>
          <dgm:resizeHandles val="exact"/>
        </dgm:presLayoutVars>
      </dgm:prSet>
      <dgm:spPr/>
    </dgm:pt>
    <dgm:pt modelId="{9D21FCEC-9758-497A-97F7-77195ECD3F32}" type="pres">
      <dgm:prSet presAssocID="{A9BCE888-74A8-43E8-A8F8-E1CF7602C01C}" presName="compNode" presStyleCnt="0"/>
      <dgm:spPr/>
    </dgm:pt>
    <dgm:pt modelId="{74E8E51B-D784-42BC-A828-61F8C8B7DC6A}" type="pres">
      <dgm:prSet presAssocID="{A9BCE888-74A8-43E8-A8F8-E1CF7602C01C}" presName="bgRect" presStyleLbl="bgShp" presStyleIdx="0" presStyleCnt="4"/>
      <dgm:spPr/>
    </dgm:pt>
    <dgm:pt modelId="{5E2E74DE-B30D-4EF1-A8B0-78180ACEEC70}" type="pres">
      <dgm:prSet presAssocID="{A9BCE888-74A8-43E8-A8F8-E1CF7602C01C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A5D4ADE8-F031-4682-85DD-5CB9E9A59AAC}" type="pres">
      <dgm:prSet presAssocID="{A9BCE888-74A8-43E8-A8F8-E1CF7602C01C}" presName="spaceRect" presStyleCnt="0"/>
      <dgm:spPr/>
    </dgm:pt>
    <dgm:pt modelId="{A088E42D-E776-4EAD-A147-ED512DAD1C10}" type="pres">
      <dgm:prSet presAssocID="{A9BCE888-74A8-43E8-A8F8-E1CF7602C01C}" presName="parTx" presStyleLbl="revTx" presStyleIdx="0" presStyleCnt="4">
        <dgm:presLayoutVars>
          <dgm:chMax val="0"/>
          <dgm:chPref val="0"/>
        </dgm:presLayoutVars>
      </dgm:prSet>
      <dgm:spPr/>
    </dgm:pt>
    <dgm:pt modelId="{98DDCF87-BC3B-4C12-8326-CC2FA8FE4FD4}" type="pres">
      <dgm:prSet presAssocID="{4CAD0D0F-628C-4719-A0B4-0477C775CD99}" presName="sibTrans" presStyleCnt="0"/>
      <dgm:spPr/>
    </dgm:pt>
    <dgm:pt modelId="{A5C23D29-68D9-45B0-BE40-A106A3CF1F33}" type="pres">
      <dgm:prSet presAssocID="{C00126A9-42D4-44DA-BD17-F8E2A1D788B2}" presName="compNode" presStyleCnt="0"/>
      <dgm:spPr/>
    </dgm:pt>
    <dgm:pt modelId="{92A1C6CC-5D62-4144-A699-D850A5815BEF}" type="pres">
      <dgm:prSet presAssocID="{C00126A9-42D4-44DA-BD17-F8E2A1D788B2}" presName="bgRect" presStyleLbl="bgShp" presStyleIdx="1" presStyleCnt="4"/>
      <dgm:spPr/>
    </dgm:pt>
    <dgm:pt modelId="{81A3235C-ABAF-42DC-AC76-271153880E95}" type="pres">
      <dgm:prSet presAssocID="{C00126A9-42D4-44DA-BD17-F8E2A1D788B2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19313ABF-0BB3-4F21-8382-09BB609BC3A9}" type="pres">
      <dgm:prSet presAssocID="{C00126A9-42D4-44DA-BD17-F8E2A1D788B2}" presName="spaceRect" presStyleCnt="0"/>
      <dgm:spPr/>
    </dgm:pt>
    <dgm:pt modelId="{4BDEFB23-B2F1-44D3-A8D9-D8561014B211}" type="pres">
      <dgm:prSet presAssocID="{C00126A9-42D4-44DA-BD17-F8E2A1D788B2}" presName="parTx" presStyleLbl="revTx" presStyleIdx="1" presStyleCnt="4">
        <dgm:presLayoutVars>
          <dgm:chMax val="0"/>
          <dgm:chPref val="0"/>
        </dgm:presLayoutVars>
      </dgm:prSet>
      <dgm:spPr/>
    </dgm:pt>
    <dgm:pt modelId="{13DEF5BB-CFFB-4956-BCD9-E16DC60EBB26}" type="pres">
      <dgm:prSet presAssocID="{6F481460-6823-4414-AF7A-3A25D5A18789}" presName="sibTrans" presStyleCnt="0"/>
      <dgm:spPr/>
    </dgm:pt>
    <dgm:pt modelId="{37164FC5-521F-4D44-BCAA-4D23AAFC4676}" type="pres">
      <dgm:prSet presAssocID="{4AF0284A-E42C-45C1-B964-DE7ADD2EE5ED}" presName="compNode" presStyleCnt="0"/>
      <dgm:spPr/>
    </dgm:pt>
    <dgm:pt modelId="{3E73224A-E2A3-4E7E-94EF-0D3401B7526E}" type="pres">
      <dgm:prSet presAssocID="{4AF0284A-E42C-45C1-B964-DE7ADD2EE5ED}" presName="bgRect" presStyleLbl="bgShp" presStyleIdx="2" presStyleCnt="4"/>
      <dgm:spPr/>
    </dgm:pt>
    <dgm:pt modelId="{63144939-4A02-4051-85C0-5620E787DA4B}" type="pres">
      <dgm:prSet presAssocID="{4AF0284A-E42C-45C1-B964-DE7ADD2EE5ED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host"/>
        </a:ext>
      </dgm:extLst>
    </dgm:pt>
    <dgm:pt modelId="{D893D152-7E73-47CC-982D-95F80F8063C7}" type="pres">
      <dgm:prSet presAssocID="{4AF0284A-E42C-45C1-B964-DE7ADD2EE5ED}" presName="spaceRect" presStyleCnt="0"/>
      <dgm:spPr/>
    </dgm:pt>
    <dgm:pt modelId="{5A628BCA-7059-4CF8-B09A-B5608151FFF4}" type="pres">
      <dgm:prSet presAssocID="{4AF0284A-E42C-45C1-B964-DE7ADD2EE5ED}" presName="parTx" presStyleLbl="revTx" presStyleIdx="2" presStyleCnt="4">
        <dgm:presLayoutVars>
          <dgm:chMax val="0"/>
          <dgm:chPref val="0"/>
        </dgm:presLayoutVars>
      </dgm:prSet>
      <dgm:spPr/>
    </dgm:pt>
    <dgm:pt modelId="{181668B1-84AA-43B8-BD1B-1EB5411E394A}" type="pres">
      <dgm:prSet presAssocID="{B41E4904-6314-4951-A16F-5F3B7CE8C914}" presName="sibTrans" presStyleCnt="0"/>
      <dgm:spPr/>
    </dgm:pt>
    <dgm:pt modelId="{8F81F0AE-CC0F-4EC1-922D-309DBE6E9216}" type="pres">
      <dgm:prSet presAssocID="{6DDE3311-BEC6-443A-897A-4EDD9F08CD68}" presName="compNode" presStyleCnt="0"/>
      <dgm:spPr/>
    </dgm:pt>
    <dgm:pt modelId="{0BF5FFF2-2B85-4D4D-83ED-871181EC705F}" type="pres">
      <dgm:prSet presAssocID="{6DDE3311-BEC6-443A-897A-4EDD9F08CD68}" presName="bgRect" presStyleLbl="bgShp" presStyleIdx="3" presStyleCnt="4"/>
      <dgm:spPr/>
    </dgm:pt>
    <dgm:pt modelId="{69BB6D1A-C08E-4C45-A0FE-AB7771A94A4A}" type="pres">
      <dgm:prSet presAssocID="{6DDE3311-BEC6-443A-897A-4EDD9F08CD68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nfluencer"/>
        </a:ext>
      </dgm:extLst>
    </dgm:pt>
    <dgm:pt modelId="{8C5E9590-65E1-4451-98CF-B8942BD4F8C3}" type="pres">
      <dgm:prSet presAssocID="{6DDE3311-BEC6-443A-897A-4EDD9F08CD68}" presName="spaceRect" presStyleCnt="0"/>
      <dgm:spPr/>
    </dgm:pt>
    <dgm:pt modelId="{EF252D3D-E3D4-42B9-A925-05D08EEE1591}" type="pres">
      <dgm:prSet presAssocID="{6DDE3311-BEC6-443A-897A-4EDD9F08CD68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AE009616-34AE-4EFA-BD59-E3DC6AD515EC}" srcId="{153AD658-739E-4F7F-92E9-7BEB37EAD8A7}" destId="{C00126A9-42D4-44DA-BD17-F8E2A1D788B2}" srcOrd="1" destOrd="0" parTransId="{ECD843B2-430E-486B-BFD6-B5ED1A690025}" sibTransId="{6F481460-6823-4414-AF7A-3A25D5A18789}"/>
    <dgm:cxn modelId="{16641952-28F2-411F-A586-BF22719D2799}" srcId="{153AD658-739E-4F7F-92E9-7BEB37EAD8A7}" destId="{4AF0284A-E42C-45C1-B964-DE7ADD2EE5ED}" srcOrd="2" destOrd="0" parTransId="{CE0B615D-8EF8-4FDB-9F8D-CC093ABCBEC2}" sibTransId="{B41E4904-6314-4951-A16F-5F3B7CE8C914}"/>
    <dgm:cxn modelId="{9BC1C389-48E0-4068-9CE3-A22422CDD185}" type="presOf" srcId="{A9BCE888-74A8-43E8-A8F8-E1CF7602C01C}" destId="{A088E42D-E776-4EAD-A147-ED512DAD1C10}" srcOrd="0" destOrd="0" presId="urn:microsoft.com/office/officeart/2018/2/layout/IconVerticalSolidList"/>
    <dgm:cxn modelId="{670860A8-12C5-46B8-B375-460881C8C3D0}" type="presOf" srcId="{C00126A9-42D4-44DA-BD17-F8E2A1D788B2}" destId="{4BDEFB23-B2F1-44D3-A8D9-D8561014B211}" srcOrd="0" destOrd="0" presId="urn:microsoft.com/office/officeart/2018/2/layout/IconVerticalSolidList"/>
    <dgm:cxn modelId="{4D2DFBBA-0872-45E8-8EDF-99030A4F6D2B}" type="presOf" srcId="{4AF0284A-E42C-45C1-B964-DE7ADD2EE5ED}" destId="{5A628BCA-7059-4CF8-B09A-B5608151FFF4}" srcOrd="0" destOrd="0" presId="urn:microsoft.com/office/officeart/2018/2/layout/IconVerticalSolidList"/>
    <dgm:cxn modelId="{9850E0CD-4F73-4EE9-B513-8927CC834633}" srcId="{153AD658-739E-4F7F-92E9-7BEB37EAD8A7}" destId="{A9BCE888-74A8-43E8-A8F8-E1CF7602C01C}" srcOrd="0" destOrd="0" parTransId="{9591AA9A-EB07-42E8-9D82-503E2BCF0B39}" sibTransId="{4CAD0D0F-628C-4719-A0B4-0477C775CD99}"/>
    <dgm:cxn modelId="{88E9EDCF-FBFE-48E8-AD78-A2C1197257C3}" type="presOf" srcId="{6DDE3311-BEC6-443A-897A-4EDD9F08CD68}" destId="{EF252D3D-E3D4-42B9-A925-05D08EEE1591}" srcOrd="0" destOrd="0" presId="urn:microsoft.com/office/officeart/2018/2/layout/IconVerticalSolidList"/>
    <dgm:cxn modelId="{22E444E5-988C-4142-BE89-091D59BC1FC5}" type="presOf" srcId="{153AD658-739E-4F7F-92E9-7BEB37EAD8A7}" destId="{CDD62438-167E-43FE-AF7C-B636F25DA8CB}" srcOrd="0" destOrd="0" presId="urn:microsoft.com/office/officeart/2018/2/layout/IconVerticalSolidList"/>
    <dgm:cxn modelId="{87C5B0E5-E904-49EF-ACFB-C15EF23A6CED}" srcId="{153AD658-739E-4F7F-92E9-7BEB37EAD8A7}" destId="{6DDE3311-BEC6-443A-897A-4EDD9F08CD68}" srcOrd="3" destOrd="0" parTransId="{68CC49D1-1B81-4F2E-AAF1-164D0990442F}" sibTransId="{B017EA6F-023B-42E9-8E36-B3B7AEC521DC}"/>
    <dgm:cxn modelId="{D8269217-069E-4C86-9F4D-501A2223DB6F}" type="presParOf" srcId="{CDD62438-167E-43FE-AF7C-B636F25DA8CB}" destId="{9D21FCEC-9758-497A-97F7-77195ECD3F32}" srcOrd="0" destOrd="0" presId="urn:microsoft.com/office/officeart/2018/2/layout/IconVerticalSolidList"/>
    <dgm:cxn modelId="{E10BC000-8DAA-4369-8402-020A87A545C2}" type="presParOf" srcId="{9D21FCEC-9758-497A-97F7-77195ECD3F32}" destId="{74E8E51B-D784-42BC-A828-61F8C8B7DC6A}" srcOrd="0" destOrd="0" presId="urn:microsoft.com/office/officeart/2018/2/layout/IconVerticalSolidList"/>
    <dgm:cxn modelId="{E0B91485-397C-4367-A9C2-8462D0910ED6}" type="presParOf" srcId="{9D21FCEC-9758-497A-97F7-77195ECD3F32}" destId="{5E2E74DE-B30D-4EF1-A8B0-78180ACEEC70}" srcOrd="1" destOrd="0" presId="urn:microsoft.com/office/officeart/2018/2/layout/IconVerticalSolidList"/>
    <dgm:cxn modelId="{71C61ACD-D229-425B-97E8-63341A06507B}" type="presParOf" srcId="{9D21FCEC-9758-497A-97F7-77195ECD3F32}" destId="{A5D4ADE8-F031-4682-85DD-5CB9E9A59AAC}" srcOrd="2" destOrd="0" presId="urn:microsoft.com/office/officeart/2018/2/layout/IconVerticalSolidList"/>
    <dgm:cxn modelId="{66FD53E5-6179-44CE-B1ED-58414E90F674}" type="presParOf" srcId="{9D21FCEC-9758-497A-97F7-77195ECD3F32}" destId="{A088E42D-E776-4EAD-A147-ED512DAD1C10}" srcOrd="3" destOrd="0" presId="urn:microsoft.com/office/officeart/2018/2/layout/IconVerticalSolidList"/>
    <dgm:cxn modelId="{195F40E2-72EB-44AB-A75E-6C1CF50283A1}" type="presParOf" srcId="{CDD62438-167E-43FE-AF7C-B636F25DA8CB}" destId="{98DDCF87-BC3B-4C12-8326-CC2FA8FE4FD4}" srcOrd="1" destOrd="0" presId="urn:microsoft.com/office/officeart/2018/2/layout/IconVerticalSolidList"/>
    <dgm:cxn modelId="{7ADB9415-2E48-4F0A-8D8B-55EA047396DF}" type="presParOf" srcId="{CDD62438-167E-43FE-AF7C-B636F25DA8CB}" destId="{A5C23D29-68D9-45B0-BE40-A106A3CF1F33}" srcOrd="2" destOrd="0" presId="urn:microsoft.com/office/officeart/2018/2/layout/IconVerticalSolidList"/>
    <dgm:cxn modelId="{765B8C21-EB80-41A6-882F-B289AB517E0C}" type="presParOf" srcId="{A5C23D29-68D9-45B0-BE40-A106A3CF1F33}" destId="{92A1C6CC-5D62-4144-A699-D850A5815BEF}" srcOrd="0" destOrd="0" presId="urn:microsoft.com/office/officeart/2018/2/layout/IconVerticalSolidList"/>
    <dgm:cxn modelId="{3755E3B5-9E63-4FE2-8E00-4A8C863DE993}" type="presParOf" srcId="{A5C23D29-68D9-45B0-BE40-A106A3CF1F33}" destId="{81A3235C-ABAF-42DC-AC76-271153880E95}" srcOrd="1" destOrd="0" presId="urn:microsoft.com/office/officeart/2018/2/layout/IconVerticalSolidList"/>
    <dgm:cxn modelId="{627B95B1-1C8E-4E1A-BFD6-51A377529412}" type="presParOf" srcId="{A5C23D29-68D9-45B0-BE40-A106A3CF1F33}" destId="{19313ABF-0BB3-4F21-8382-09BB609BC3A9}" srcOrd="2" destOrd="0" presId="urn:microsoft.com/office/officeart/2018/2/layout/IconVerticalSolidList"/>
    <dgm:cxn modelId="{5FAE1838-28DF-4DBF-A31F-0B86F24E0811}" type="presParOf" srcId="{A5C23D29-68D9-45B0-BE40-A106A3CF1F33}" destId="{4BDEFB23-B2F1-44D3-A8D9-D8561014B211}" srcOrd="3" destOrd="0" presId="urn:microsoft.com/office/officeart/2018/2/layout/IconVerticalSolidList"/>
    <dgm:cxn modelId="{CEE5A02B-9FAD-4C31-8549-4A65104E4C4C}" type="presParOf" srcId="{CDD62438-167E-43FE-AF7C-B636F25DA8CB}" destId="{13DEF5BB-CFFB-4956-BCD9-E16DC60EBB26}" srcOrd="3" destOrd="0" presId="urn:microsoft.com/office/officeart/2018/2/layout/IconVerticalSolidList"/>
    <dgm:cxn modelId="{04A5DA98-16FA-45DA-A03B-8A53E2557FBD}" type="presParOf" srcId="{CDD62438-167E-43FE-AF7C-B636F25DA8CB}" destId="{37164FC5-521F-4D44-BCAA-4D23AAFC4676}" srcOrd="4" destOrd="0" presId="urn:microsoft.com/office/officeart/2018/2/layout/IconVerticalSolidList"/>
    <dgm:cxn modelId="{0F7AAAA1-0443-4FFF-8705-728433407D51}" type="presParOf" srcId="{37164FC5-521F-4D44-BCAA-4D23AAFC4676}" destId="{3E73224A-E2A3-4E7E-94EF-0D3401B7526E}" srcOrd="0" destOrd="0" presId="urn:microsoft.com/office/officeart/2018/2/layout/IconVerticalSolidList"/>
    <dgm:cxn modelId="{39118F96-BD32-4ED1-88DF-2DF5C89FB431}" type="presParOf" srcId="{37164FC5-521F-4D44-BCAA-4D23AAFC4676}" destId="{63144939-4A02-4051-85C0-5620E787DA4B}" srcOrd="1" destOrd="0" presId="urn:microsoft.com/office/officeart/2018/2/layout/IconVerticalSolidList"/>
    <dgm:cxn modelId="{5887ACD0-072B-4C28-A8CF-3FF3D50D6867}" type="presParOf" srcId="{37164FC5-521F-4D44-BCAA-4D23AAFC4676}" destId="{D893D152-7E73-47CC-982D-95F80F8063C7}" srcOrd="2" destOrd="0" presId="urn:microsoft.com/office/officeart/2018/2/layout/IconVerticalSolidList"/>
    <dgm:cxn modelId="{EF268E91-37B2-47B4-9B79-B3312908D644}" type="presParOf" srcId="{37164FC5-521F-4D44-BCAA-4D23AAFC4676}" destId="{5A628BCA-7059-4CF8-B09A-B5608151FFF4}" srcOrd="3" destOrd="0" presId="urn:microsoft.com/office/officeart/2018/2/layout/IconVerticalSolidList"/>
    <dgm:cxn modelId="{3AE5358A-5C5A-43F3-B0F7-E2B77578950C}" type="presParOf" srcId="{CDD62438-167E-43FE-AF7C-B636F25DA8CB}" destId="{181668B1-84AA-43B8-BD1B-1EB5411E394A}" srcOrd="5" destOrd="0" presId="urn:microsoft.com/office/officeart/2018/2/layout/IconVerticalSolidList"/>
    <dgm:cxn modelId="{AEA55401-5AC2-4631-8338-66A0D04B979A}" type="presParOf" srcId="{CDD62438-167E-43FE-AF7C-B636F25DA8CB}" destId="{8F81F0AE-CC0F-4EC1-922D-309DBE6E9216}" srcOrd="6" destOrd="0" presId="urn:microsoft.com/office/officeart/2018/2/layout/IconVerticalSolidList"/>
    <dgm:cxn modelId="{1163DF24-B480-4E0E-B705-65E138B063CA}" type="presParOf" srcId="{8F81F0AE-CC0F-4EC1-922D-309DBE6E9216}" destId="{0BF5FFF2-2B85-4D4D-83ED-871181EC705F}" srcOrd="0" destOrd="0" presId="urn:microsoft.com/office/officeart/2018/2/layout/IconVerticalSolidList"/>
    <dgm:cxn modelId="{FC2E9034-C21B-4132-9FFD-523A9D4BA444}" type="presParOf" srcId="{8F81F0AE-CC0F-4EC1-922D-309DBE6E9216}" destId="{69BB6D1A-C08E-4C45-A0FE-AB7771A94A4A}" srcOrd="1" destOrd="0" presId="urn:microsoft.com/office/officeart/2018/2/layout/IconVerticalSolidList"/>
    <dgm:cxn modelId="{3E98E29C-43CB-49D6-9DF8-9E540A27134D}" type="presParOf" srcId="{8F81F0AE-CC0F-4EC1-922D-309DBE6E9216}" destId="{8C5E9590-65E1-4451-98CF-B8942BD4F8C3}" srcOrd="2" destOrd="0" presId="urn:microsoft.com/office/officeart/2018/2/layout/IconVerticalSolidList"/>
    <dgm:cxn modelId="{778D9B7E-C8BD-4BFB-93FE-578DB200AF8F}" type="presParOf" srcId="{8F81F0AE-CC0F-4EC1-922D-309DBE6E9216}" destId="{EF252D3D-E3D4-42B9-A925-05D08EEE159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78F9383-96D2-4507-8170-16BEEEE515A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68344E2A-9808-46C3-AA86-9452694ED055}">
      <dgm:prSet/>
      <dgm:spPr/>
      <dgm:t>
        <a:bodyPr/>
        <a:lstStyle/>
        <a:p>
          <a:r>
            <a:rPr lang="en-US"/>
            <a:t>Lack of engagement from their fellow students</a:t>
          </a:r>
        </a:p>
      </dgm:t>
    </dgm:pt>
    <dgm:pt modelId="{4E137EDF-77AB-4CE0-9761-CA617A84938E}" type="parTrans" cxnId="{A4DA7282-0171-4A8C-BA5A-086823C8D275}">
      <dgm:prSet/>
      <dgm:spPr/>
      <dgm:t>
        <a:bodyPr/>
        <a:lstStyle/>
        <a:p>
          <a:endParaRPr lang="en-US"/>
        </a:p>
      </dgm:t>
    </dgm:pt>
    <dgm:pt modelId="{B73638CF-D7BB-4770-89BD-27BFB05FE3A9}" type="sibTrans" cxnId="{A4DA7282-0171-4A8C-BA5A-086823C8D275}">
      <dgm:prSet/>
      <dgm:spPr/>
      <dgm:t>
        <a:bodyPr/>
        <a:lstStyle/>
        <a:p>
          <a:endParaRPr lang="en-US"/>
        </a:p>
      </dgm:t>
    </dgm:pt>
    <dgm:pt modelId="{D6B0B66D-D730-4363-A2A0-DDE9A8651108}">
      <dgm:prSet/>
      <dgm:spPr/>
      <dgm:t>
        <a:bodyPr/>
        <a:lstStyle/>
        <a:p>
          <a:r>
            <a:rPr lang="en-US"/>
            <a:t>Feeling left out of the conversation</a:t>
          </a:r>
        </a:p>
      </dgm:t>
    </dgm:pt>
    <dgm:pt modelId="{8F6C587A-4FB6-4C2E-9E21-265DE3182675}" type="parTrans" cxnId="{D2E660F7-0A13-43EF-B34D-B253B37A3C65}">
      <dgm:prSet/>
      <dgm:spPr/>
      <dgm:t>
        <a:bodyPr/>
        <a:lstStyle/>
        <a:p>
          <a:endParaRPr lang="en-US"/>
        </a:p>
      </dgm:t>
    </dgm:pt>
    <dgm:pt modelId="{249F87E5-50EB-448C-9A6F-6306770F41CF}" type="sibTrans" cxnId="{D2E660F7-0A13-43EF-B34D-B253B37A3C65}">
      <dgm:prSet/>
      <dgm:spPr/>
      <dgm:t>
        <a:bodyPr/>
        <a:lstStyle/>
        <a:p>
          <a:endParaRPr lang="en-US"/>
        </a:p>
      </dgm:t>
    </dgm:pt>
    <dgm:pt modelId="{302328E8-A1F5-4D85-99B6-AE5F8A30CE0C}">
      <dgm:prSet/>
      <dgm:spPr/>
      <dgm:t>
        <a:bodyPr/>
        <a:lstStyle/>
        <a:p>
          <a:r>
            <a:rPr lang="en-US"/>
            <a:t>Other students dominating the discussion</a:t>
          </a:r>
        </a:p>
      </dgm:t>
    </dgm:pt>
    <dgm:pt modelId="{EC8E1287-3962-425A-9047-A26E253CB947}" type="parTrans" cxnId="{0B308A91-37CE-44B0-AB40-F8302908CB13}">
      <dgm:prSet/>
      <dgm:spPr/>
      <dgm:t>
        <a:bodyPr/>
        <a:lstStyle/>
        <a:p>
          <a:endParaRPr lang="en-US"/>
        </a:p>
      </dgm:t>
    </dgm:pt>
    <dgm:pt modelId="{C7FF3FDE-F585-4FA2-B711-6185FEDA0E34}" type="sibTrans" cxnId="{0B308A91-37CE-44B0-AB40-F8302908CB13}">
      <dgm:prSet/>
      <dgm:spPr/>
      <dgm:t>
        <a:bodyPr/>
        <a:lstStyle/>
        <a:p>
          <a:endParaRPr lang="en-US"/>
        </a:p>
      </dgm:t>
    </dgm:pt>
    <dgm:pt modelId="{46EB7ECA-2BED-4799-8038-CBA7A2312E9B}">
      <dgm:prSet/>
      <dgm:spPr/>
      <dgm:t>
        <a:bodyPr/>
        <a:lstStyle/>
        <a:p>
          <a:r>
            <a:rPr lang="en-US"/>
            <a:t>Unknown of online assessments, particularly online exams</a:t>
          </a:r>
        </a:p>
      </dgm:t>
    </dgm:pt>
    <dgm:pt modelId="{820109D4-5609-460C-BA1E-3B8E4F932717}" type="parTrans" cxnId="{78A72137-40FC-4357-B97F-074ED232BD46}">
      <dgm:prSet/>
      <dgm:spPr/>
      <dgm:t>
        <a:bodyPr/>
        <a:lstStyle/>
        <a:p>
          <a:endParaRPr lang="en-US"/>
        </a:p>
      </dgm:t>
    </dgm:pt>
    <dgm:pt modelId="{2B116F42-A7DF-41C8-B884-DE76808F97CB}" type="sibTrans" cxnId="{78A72137-40FC-4357-B97F-074ED232BD46}">
      <dgm:prSet/>
      <dgm:spPr/>
      <dgm:t>
        <a:bodyPr/>
        <a:lstStyle/>
        <a:p>
          <a:endParaRPr lang="en-US"/>
        </a:p>
      </dgm:t>
    </dgm:pt>
    <dgm:pt modelId="{F2E90C84-6EF7-43BA-BFE9-8DF14F94ED19}">
      <dgm:prSet/>
      <dgm:spPr/>
      <dgm:t>
        <a:bodyPr/>
        <a:lstStyle/>
        <a:p>
          <a:r>
            <a:rPr lang="en-US"/>
            <a:t>Uncomfortable using microphone during class</a:t>
          </a:r>
        </a:p>
      </dgm:t>
    </dgm:pt>
    <dgm:pt modelId="{E8B9CE91-E6A0-4864-A32C-54742D793064}" type="parTrans" cxnId="{3597369C-F11F-4C91-943C-3646D2535667}">
      <dgm:prSet/>
      <dgm:spPr/>
      <dgm:t>
        <a:bodyPr/>
        <a:lstStyle/>
        <a:p>
          <a:endParaRPr lang="en-US"/>
        </a:p>
      </dgm:t>
    </dgm:pt>
    <dgm:pt modelId="{D52F9EFE-C13E-4A13-9A3D-9C9D3FE1576B}" type="sibTrans" cxnId="{3597369C-F11F-4C91-943C-3646D2535667}">
      <dgm:prSet/>
      <dgm:spPr/>
      <dgm:t>
        <a:bodyPr/>
        <a:lstStyle/>
        <a:p>
          <a:endParaRPr lang="en-US"/>
        </a:p>
      </dgm:t>
    </dgm:pt>
    <dgm:pt modelId="{F7785F27-46CA-424B-97B7-353B6F55866E}">
      <dgm:prSet/>
      <dgm:spPr/>
      <dgm:t>
        <a:bodyPr/>
        <a:lstStyle/>
        <a:p>
          <a:r>
            <a:rPr lang="en-US"/>
            <a:t>Technical issues with internet connections and dropping out</a:t>
          </a:r>
        </a:p>
      </dgm:t>
    </dgm:pt>
    <dgm:pt modelId="{E8580C52-4B89-48E1-A0F4-53D8769C5FA9}" type="parTrans" cxnId="{718CE1FF-C421-4F97-910B-D80B3ED88F55}">
      <dgm:prSet/>
      <dgm:spPr/>
      <dgm:t>
        <a:bodyPr/>
        <a:lstStyle/>
        <a:p>
          <a:endParaRPr lang="en-US"/>
        </a:p>
      </dgm:t>
    </dgm:pt>
    <dgm:pt modelId="{5502EB4D-4A94-4C30-A429-C430FEC0F8CE}" type="sibTrans" cxnId="{718CE1FF-C421-4F97-910B-D80B3ED88F55}">
      <dgm:prSet/>
      <dgm:spPr/>
      <dgm:t>
        <a:bodyPr/>
        <a:lstStyle/>
        <a:p>
          <a:endParaRPr lang="en-US"/>
        </a:p>
      </dgm:t>
    </dgm:pt>
    <dgm:pt modelId="{D4000764-B06E-4EBA-9F64-4F5CB1292188}" type="pres">
      <dgm:prSet presAssocID="{678F9383-96D2-4507-8170-16BEEEE515A0}" presName="root" presStyleCnt="0">
        <dgm:presLayoutVars>
          <dgm:dir/>
          <dgm:resizeHandles val="exact"/>
        </dgm:presLayoutVars>
      </dgm:prSet>
      <dgm:spPr/>
    </dgm:pt>
    <dgm:pt modelId="{E6C0180B-5879-4988-A98D-F780158FE40E}" type="pres">
      <dgm:prSet presAssocID="{68344E2A-9808-46C3-AA86-9452694ED055}" presName="compNode" presStyleCnt="0"/>
      <dgm:spPr/>
    </dgm:pt>
    <dgm:pt modelId="{B36E4861-F7E8-4E87-91F5-16627AE9BC5D}" type="pres">
      <dgm:prSet presAssocID="{68344E2A-9808-46C3-AA86-9452694ED055}" presName="bgRect" presStyleLbl="bgShp" presStyleIdx="0" presStyleCnt="6"/>
      <dgm:spPr/>
    </dgm:pt>
    <dgm:pt modelId="{9027291E-707B-4E9A-A0A8-A0A8CD0CDF0A}" type="pres">
      <dgm:prSet presAssocID="{68344E2A-9808-46C3-AA86-9452694ED055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5EB2907D-C2F7-4AEF-B257-2ABB5F84FDF7}" type="pres">
      <dgm:prSet presAssocID="{68344E2A-9808-46C3-AA86-9452694ED055}" presName="spaceRect" presStyleCnt="0"/>
      <dgm:spPr/>
    </dgm:pt>
    <dgm:pt modelId="{40567711-0919-4380-B77D-6278A79F38D7}" type="pres">
      <dgm:prSet presAssocID="{68344E2A-9808-46C3-AA86-9452694ED055}" presName="parTx" presStyleLbl="revTx" presStyleIdx="0" presStyleCnt="6">
        <dgm:presLayoutVars>
          <dgm:chMax val="0"/>
          <dgm:chPref val="0"/>
        </dgm:presLayoutVars>
      </dgm:prSet>
      <dgm:spPr/>
    </dgm:pt>
    <dgm:pt modelId="{A9125269-F357-466A-90B3-BD7D1D9F5F3E}" type="pres">
      <dgm:prSet presAssocID="{B73638CF-D7BB-4770-89BD-27BFB05FE3A9}" presName="sibTrans" presStyleCnt="0"/>
      <dgm:spPr/>
    </dgm:pt>
    <dgm:pt modelId="{BFFB2635-068A-4406-9D52-C1FDEF6098E9}" type="pres">
      <dgm:prSet presAssocID="{D6B0B66D-D730-4363-A2A0-DDE9A8651108}" presName="compNode" presStyleCnt="0"/>
      <dgm:spPr/>
    </dgm:pt>
    <dgm:pt modelId="{1A5CC10B-E80A-4E04-95A9-9B35B54082C5}" type="pres">
      <dgm:prSet presAssocID="{D6B0B66D-D730-4363-A2A0-DDE9A8651108}" presName="bgRect" presStyleLbl="bgShp" presStyleIdx="1" presStyleCnt="6"/>
      <dgm:spPr/>
    </dgm:pt>
    <dgm:pt modelId="{7AE2B382-42AF-4910-9A02-A1BB23206B85}" type="pres">
      <dgm:prSet presAssocID="{D6B0B66D-D730-4363-A2A0-DDE9A8651108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rvous Face with Solid Fill"/>
        </a:ext>
      </dgm:extLst>
    </dgm:pt>
    <dgm:pt modelId="{31C70F5B-8467-4DE1-A93F-E2E2A6CD6FA6}" type="pres">
      <dgm:prSet presAssocID="{D6B0B66D-D730-4363-A2A0-DDE9A8651108}" presName="spaceRect" presStyleCnt="0"/>
      <dgm:spPr/>
    </dgm:pt>
    <dgm:pt modelId="{634281C5-69E1-4970-9528-A36959CC43CC}" type="pres">
      <dgm:prSet presAssocID="{D6B0B66D-D730-4363-A2A0-DDE9A8651108}" presName="parTx" presStyleLbl="revTx" presStyleIdx="1" presStyleCnt="6">
        <dgm:presLayoutVars>
          <dgm:chMax val="0"/>
          <dgm:chPref val="0"/>
        </dgm:presLayoutVars>
      </dgm:prSet>
      <dgm:spPr/>
    </dgm:pt>
    <dgm:pt modelId="{87370D4A-1466-4EFD-8F05-DFCBB074D1BE}" type="pres">
      <dgm:prSet presAssocID="{249F87E5-50EB-448C-9A6F-6306770F41CF}" presName="sibTrans" presStyleCnt="0"/>
      <dgm:spPr/>
    </dgm:pt>
    <dgm:pt modelId="{B794CF42-9F2C-49B7-B4F5-A50AFB2479A1}" type="pres">
      <dgm:prSet presAssocID="{302328E8-A1F5-4D85-99B6-AE5F8A30CE0C}" presName="compNode" presStyleCnt="0"/>
      <dgm:spPr/>
    </dgm:pt>
    <dgm:pt modelId="{B0EF9507-0DDA-4AB8-A457-5D46B5A58A32}" type="pres">
      <dgm:prSet presAssocID="{302328E8-A1F5-4D85-99B6-AE5F8A30CE0C}" presName="bgRect" presStyleLbl="bgShp" presStyleIdx="2" presStyleCnt="6"/>
      <dgm:spPr/>
    </dgm:pt>
    <dgm:pt modelId="{96D37F25-0042-40A9-BFDF-6744C3D546EF}" type="pres">
      <dgm:prSet presAssocID="{302328E8-A1F5-4D85-99B6-AE5F8A30CE0C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79DB12A3-3868-463E-AFFC-28220B995A90}" type="pres">
      <dgm:prSet presAssocID="{302328E8-A1F5-4D85-99B6-AE5F8A30CE0C}" presName="spaceRect" presStyleCnt="0"/>
      <dgm:spPr/>
    </dgm:pt>
    <dgm:pt modelId="{F7BF9518-FF4A-4F52-B895-154111F9C3F3}" type="pres">
      <dgm:prSet presAssocID="{302328E8-A1F5-4D85-99B6-AE5F8A30CE0C}" presName="parTx" presStyleLbl="revTx" presStyleIdx="2" presStyleCnt="6">
        <dgm:presLayoutVars>
          <dgm:chMax val="0"/>
          <dgm:chPref val="0"/>
        </dgm:presLayoutVars>
      </dgm:prSet>
      <dgm:spPr/>
    </dgm:pt>
    <dgm:pt modelId="{D0B8171B-BD43-477E-A09B-65A4F1604B37}" type="pres">
      <dgm:prSet presAssocID="{C7FF3FDE-F585-4FA2-B711-6185FEDA0E34}" presName="sibTrans" presStyleCnt="0"/>
      <dgm:spPr/>
    </dgm:pt>
    <dgm:pt modelId="{1F572C24-70C4-411E-8378-DF772EF2B1F2}" type="pres">
      <dgm:prSet presAssocID="{46EB7ECA-2BED-4799-8038-CBA7A2312E9B}" presName="compNode" presStyleCnt="0"/>
      <dgm:spPr/>
    </dgm:pt>
    <dgm:pt modelId="{D7EEA6DF-4B56-4E6A-BCB6-0C95AEBA0964}" type="pres">
      <dgm:prSet presAssocID="{46EB7ECA-2BED-4799-8038-CBA7A2312E9B}" presName="bgRect" presStyleLbl="bgShp" presStyleIdx="3" presStyleCnt="6"/>
      <dgm:spPr/>
    </dgm:pt>
    <dgm:pt modelId="{CA94567A-BA03-47A0-AD9E-5E5AF19D06DC}" type="pres">
      <dgm:prSet presAssocID="{46EB7ECA-2BED-4799-8038-CBA7A2312E9B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aptop"/>
        </a:ext>
      </dgm:extLst>
    </dgm:pt>
    <dgm:pt modelId="{C3BB60AE-51D6-4530-A547-7E9F6095288D}" type="pres">
      <dgm:prSet presAssocID="{46EB7ECA-2BED-4799-8038-CBA7A2312E9B}" presName="spaceRect" presStyleCnt="0"/>
      <dgm:spPr/>
    </dgm:pt>
    <dgm:pt modelId="{F131416B-E24D-43FA-9DA9-30B647602B2B}" type="pres">
      <dgm:prSet presAssocID="{46EB7ECA-2BED-4799-8038-CBA7A2312E9B}" presName="parTx" presStyleLbl="revTx" presStyleIdx="3" presStyleCnt="6">
        <dgm:presLayoutVars>
          <dgm:chMax val="0"/>
          <dgm:chPref val="0"/>
        </dgm:presLayoutVars>
      </dgm:prSet>
      <dgm:spPr/>
    </dgm:pt>
    <dgm:pt modelId="{366DA30E-D0C0-4E74-91CE-A958194B4BD5}" type="pres">
      <dgm:prSet presAssocID="{2B116F42-A7DF-41C8-B884-DE76808F97CB}" presName="sibTrans" presStyleCnt="0"/>
      <dgm:spPr/>
    </dgm:pt>
    <dgm:pt modelId="{9D9502F5-6F8A-4524-8A68-7D7FD5CBBE96}" type="pres">
      <dgm:prSet presAssocID="{F2E90C84-6EF7-43BA-BFE9-8DF14F94ED19}" presName="compNode" presStyleCnt="0"/>
      <dgm:spPr/>
    </dgm:pt>
    <dgm:pt modelId="{902C4306-CB31-44D4-B92B-BA9BDDC7A6E7}" type="pres">
      <dgm:prSet presAssocID="{F2E90C84-6EF7-43BA-BFE9-8DF14F94ED19}" presName="bgRect" presStyleLbl="bgShp" presStyleIdx="4" presStyleCnt="6"/>
      <dgm:spPr/>
    </dgm:pt>
    <dgm:pt modelId="{9F87FD2E-444C-4E3F-BCD1-87481A2B8847}" type="pres">
      <dgm:prSet presAssocID="{F2E90C84-6EF7-43BA-BFE9-8DF14F94ED19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icrophone"/>
        </a:ext>
      </dgm:extLst>
    </dgm:pt>
    <dgm:pt modelId="{2281ACD7-E57A-4DC8-8AEF-B3F28D7A1901}" type="pres">
      <dgm:prSet presAssocID="{F2E90C84-6EF7-43BA-BFE9-8DF14F94ED19}" presName="spaceRect" presStyleCnt="0"/>
      <dgm:spPr/>
    </dgm:pt>
    <dgm:pt modelId="{A127CB85-C26F-4A85-AAA3-508CD1300EFD}" type="pres">
      <dgm:prSet presAssocID="{F2E90C84-6EF7-43BA-BFE9-8DF14F94ED19}" presName="parTx" presStyleLbl="revTx" presStyleIdx="4" presStyleCnt="6">
        <dgm:presLayoutVars>
          <dgm:chMax val="0"/>
          <dgm:chPref val="0"/>
        </dgm:presLayoutVars>
      </dgm:prSet>
      <dgm:spPr/>
    </dgm:pt>
    <dgm:pt modelId="{4D210E3B-2A30-4AB3-A254-72A802B1EA6A}" type="pres">
      <dgm:prSet presAssocID="{D52F9EFE-C13E-4A13-9A3D-9C9D3FE1576B}" presName="sibTrans" presStyleCnt="0"/>
      <dgm:spPr/>
    </dgm:pt>
    <dgm:pt modelId="{C5F824FC-4975-4097-BB75-EF5FDB594F97}" type="pres">
      <dgm:prSet presAssocID="{F7785F27-46CA-424B-97B7-353B6F55866E}" presName="compNode" presStyleCnt="0"/>
      <dgm:spPr/>
    </dgm:pt>
    <dgm:pt modelId="{A9423068-6300-4E38-A049-9106629B8AAC}" type="pres">
      <dgm:prSet presAssocID="{F7785F27-46CA-424B-97B7-353B6F55866E}" presName="bgRect" presStyleLbl="bgShp" presStyleIdx="5" presStyleCnt="6"/>
      <dgm:spPr/>
    </dgm:pt>
    <dgm:pt modelId="{C3FB5B7D-CD0C-4C03-AF5A-C9749561458C}" type="pres">
      <dgm:prSet presAssocID="{F7785F27-46CA-424B-97B7-353B6F55866E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reless"/>
        </a:ext>
      </dgm:extLst>
    </dgm:pt>
    <dgm:pt modelId="{33E45E8C-B4CD-4D53-8A49-018E9031CC5C}" type="pres">
      <dgm:prSet presAssocID="{F7785F27-46CA-424B-97B7-353B6F55866E}" presName="spaceRect" presStyleCnt="0"/>
      <dgm:spPr/>
    </dgm:pt>
    <dgm:pt modelId="{5332D196-FB32-443A-A77D-0905183E5712}" type="pres">
      <dgm:prSet presAssocID="{F7785F27-46CA-424B-97B7-353B6F55866E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78A72137-40FC-4357-B97F-074ED232BD46}" srcId="{678F9383-96D2-4507-8170-16BEEEE515A0}" destId="{46EB7ECA-2BED-4799-8038-CBA7A2312E9B}" srcOrd="3" destOrd="0" parTransId="{820109D4-5609-460C-BA1E-3B8E4F932717}" sibTransId="{2B116F42-A7DF-41C8-B884-DE76808F97CB}"/>
    <dgm:cxn modelId="{1BAFCD55-E1C3-40FA-8ECD-0FF170CBF8DE}" type="presOf" srcId="{F2E90C84-6EF7-43BA-BFE9-8DF14F94ED19}" destId="{A127CB85-C26F-4A85-AAA3-508CD1300EFD}" srcOrd="0" destOrd="0" presId="urn:microsoft.com/office/officeart/2018/2/layout/IconVerticalSolidList"/>
    <dgm:cxn modelId="{8E0D487A-A7B5-45B1-913C-902393EF212A}" type="presOf" srcId="{D6B0B66D-D730-4363-A2A0-DDE9A8651108}" destId="{634281C5-69E1-4970-9528-A36959CC43CC}" srcOrd="0" destOrd="0" presId="urn:microsoft.com/office/officeart/2018/2/layout/IconVerticalSolidList"/>
    <dgm:cxn modelId="{A4DA7282-0171-4A8C-BA5A-086823C8D275}" srcId="{678F9383-96D2-4507-8170-16BEEEE515A0}" destId="{68344E2A-9808-46C3-AA86-9452694ED055}" srcOrd="0" destOrd="0" parTransId="{4E137EDF-77AB-4CE0-9761-CA617A84938E}" sibTransId="{B73638CF-D7BB-4770-89BD-27BFB05FE3A9}"/>
    <dgm:cxn modelId="{0C4A8B84-DEAC-41E3-BD55-245460EE4568}" type="presOf" srcId="{46EB7ECA-2BED-4799-8038-CBA7A2312E9B}" destId="{F131416B-E24D-43FA-9DA9-30B647602B2B}" srcOrd="0" destOrd="0" presId="urn:microsoft.com/office/officeart/2018/2/layout/IconVerticalSolidList"/>
    <dgm:cxn modelId="{B1045390-E77F-48B2-93AA-5D84CEDBA61D}" type="presOf" srcId="{68344E2A-9808-46C3-AA86-9452694ED055}" destId="{40567711-0919-4380-B77D-6278A79F38D7}" srcOrd="0" destOrd="0" presId="urn:microsoft.com/office/officeart/2018/2/layout/IconVerticalSolidList"/>
    <dgm:cxn modelId="{0B308A91-37CE-44B0-AB40-F8302908CB13}" srcId="{678F9383-96D2-4507-8170-16BEEEE515A0}" destId="{302328E8-A1F5-4D85-99B6-AE5F8A30CE0C}" srcOrd="2" destOrd="0" parTransId="{EC8E1287-3962-425A-9047-A26E253CB947}" sibTransId="{C7FF3FDE-F585-4FA2-B711-6185FEDA0E34}"/>
    <dgm:cxn modelId="{3597369C-F11F-4C91-943C-3646D2535667}" srcId="{678F9383-96D2-4507-8170-16BEEEE515A0}" destId="{F2E90C84-6EF7-43BA-BFE9-8DF14F94ED19}" srcOrd="4" destOrd="0" parTransId="{E8B9CE91-E6A0-4864-A32C-54742D793064}" sibTransId="{D52F9EFE-C13E-4A13-9A3D-9C9D3FE1576B}"/>
    <dgm:cxn modelId="{8A10F7AC-7F18-47BB-B532-240831F264F7}" type="presOf" srcId="{678F9383-96D2-4507-8170-16BEEEE515A0}" destId="{D4000764-B06E-4EBA-9F64-4F5CB1292188}" srcOrd="0" destOrd="0" presId="urn:microsoft.com/office/officeart/2018/2/layout/IconVerticalSolidList"/>
    <dgm:cxn modelId="{186144AF-9457-4889-9D12-E8FD083F2550}" type="presOf" srcId="{F7785F27-46CA-424B-97B7-353B6F55866E}" destId="{5332D196-FB32-443A-A77D-0905183E5712}" srcOrd="0" destOrd="0" presId="urn:microsoft.com/office/officeart/2018/2/layout/IconVerticalSolidList"/>
    <dgm:cxn modelId="{88FA59DA-C695-4D43-BC52-5D278B01CF41}" type="presOf" srcId="{302328E8-A1F5-4D85-99B6-AE5F8A30CE0C}" destId="{F7BF9518-FF4A-4F52-B895-154111F9C3F3}" srcOrd="0" destOrd="0" presId="urn:microsoft.com/office/officeart/2018/2/layout/IconVerticalSolidList"/>
    <dgm:cxn modelId="{D2E660F7-0A13-43EF-B34D-B253B37A3C65}" srcId="{678F9383-96D2-4507-8170-16BEEEE515A0}" destId="{D6B0B66D-D730-4363-A2A0-DDE9A8651108}" srcOrd="1" destOrd="0" parTransId="{8F6C587A-4FB6-4C2E-9E21-265DE3182675}" sibTransId="{249F87E5-50EB-448C-9A6F-6306770F41CF}"/>
    <dgm:cxn modelId="{718CE1FF-C421-4F97-910B-D80B3ED88F55}" srcId="{678F9383-96D2-4507-8170-16BEEEE515A0}" destId="{F7785F27-46CA-424B-97B7-353B6F55866E}" srcOrd="5" destOrd="0" parTransId="{E8580C52-4B89-48E1-A0F4-53D8769C5FA9}" sibTransId="{5502EB4D-4A94-4C30-A429-C430FEC0F8CE}"/>
    <dgm:cxn modelId="{77C0655D-1342-41A2-9DE9-108082430E2E}" type="presParOf" srcId="{D4000764-B06E-4EBA-9F64-4F5CB1292188}" destId="{E6C0180B-5879-4988-A98D-F780158FE40E}" srcOrd="0" destOrd="0" presId="urn:microsoft.com/office/officeart/2018/2/layout/IconVerticalSolidList"/>
    <dgm:cxn modelId="{4813838D-F259-493D-9D22-CB665135EDB0}" type="presParOf" srcId="{E6C0180B-5879-4988-A98D-F780158FE40E}" destId="{B36E4861-F7E8-4E87-91F5-16627AE9BC5D}" srcOrd="0" destOrd="0" presId="urn:microsoft.com/office/officeart/2018/2/layout/IconVerticalSolidList"/>
    <dgm:cxn modelId="{61368357-9072-4865-A7BF-64A6C1BDAE2A}" type="presParOf" srcId="{E6C0180B-5879-4988-A98D-F780158FE40E}" destId="{9027291E-707B-4E9A-A0A8-A0A8CD0CDF0A}" srcOrd="1" destOrd="0" presId="urn:microsoft.com/office/officeart/2018/2/layout/IconVerticalSolidList"/>
    <dgm:cxn modelId="{3A007A78-6201-4577-B766-529D9B0958A8}" type="presParOf" srcId="{E6C0180B-5879-4988-A98D-F780158FE40E}" destId="{5EB2907D-C2F7-4AEF-B257-2ABB5F84FDF7}" srcOrd="2" destOrd="0" presId="urn:microsoft.com/office/officeart/2018/2/layout/IconVerticalSolidList"/>
    <dgm:cxn modelId="{32B958A5-78C1-486B-89F0-E3C175324952}" type="presParOf" srcId="{E6C0180B-5879-4988-A98D-F780158FE40E}" destId="{40567711-0919-4380-B77D-6278A79F38D7}" srcOrd="3" destOrd="0" presId="urn:microsoft.com/office/officeart/2018/2/layout/IconVerticalSolidList"/>
    <dgm:cxn modelId="{EACE5190-FF6D-4BB5-8A4A-7286DF1409D5}" type="presParOf" srcId="{D4000764-B06E-4EBA-9F64-4F5CB1292188}" destId="{A9125269-F357-466A-90B3-BD7D1D9F5F3E}" srcOrd="1" destOrd="0" presId="urn:microsoft.com/office/officeart/2018/2/layout/IconVerticalSolidList"/>
    <dgm:cxn modelId="{909C8E22-3328-4ADA-8E52-4DBD69AD9DC3}" type="presParOf" srcId="{D4000764-B06E-4EBA-9F64-4F5CB1292188}" destId="{BFFB2635-068A-4406-9D52-C1FDEF6098E9}" srcOrd="2" destOrd="0" presId="urn:microsoft.com/office/officeart/2018/2/layout/IconVerticalSolidList"/>
    <dgm:cxn modelId="{5C361269-9591-4058-8EFF-7A794CB76012}" type="presParOf" srcId="{BFFB2635-068A-4406-9D52-C1FDEF6098E9}" destId="{1A5CC10B-E80A-4E04-95A9-9B35B54082C5}" srcOrd="0" destOrd="0" presId="urn:microsoft.com/office/officeart/2018/2/layout/IconVerticalSolidList"/>
    <dgm:cxn modelId="{918390E3-0F7C-4825-88CA-83F76C4CD3DE}" type="presParOf" srcId="{BFFB2635-068A-4406-9D52-C1FDEF6098E9}" destId="{7AE2B382-42AF-4910-9A02-A1BB23206B85}" srcOrd="1" destOrd="0" presId="urn:microsoft.com/office/officeart/2018/2/layout/IconVerticalSolidList"/>
    <dgm:cxn modelId="{717E6D94-D466-4FB2-A69E-6322F146914E}" type="presParOf" srcId="{BFFB2635-068A-4406-9D52-C1FDEF6098E9}" destId="{31C70F5B-8467-4DE1-A93F-E2E2A6CD6FA6}" srcOrd="2" destOrd="0" presId="urn:microsoft.com/office/officeart/2018/2/layout/IconVerticalSolidList"/>
    <dgm:cxn modelId="{515D5542-D879-49CC-93FA-1DEEF753A6C9}" type="presParOf" srcId="{BFFB2635-068A-4406-9D52-C1FDEF6098E9}" destId="{634281C5-69E1-4970-9528-A36959CC43CC}" srcOrd="3" destOrd="0" presId="urn:microsoft.com/office/officeart/2018/2/layout/IconVerticalSolidList"/>
    <dgm:cxn modelId="{EAF29EEA-61B0-467B-908A-FF29A53D3014}" type="presParOf" srcId="{D4000764-B06E-4EBA-9F64-4F5CB1292188}" destId="{87370D4A-1466-4EFD-8F05-DFCBB074D1BE}" srcOrd="3" destOrd="0" presId="urn:microsoft.com/office/officeart/2018/2/layout/IconVerticalSolidList"/>
    <dgm:cxn modelId="{6522E050-BEE7-48D8-BA71-42CA5D79D1F6}" type="presParOf" srcId="{D4000764-B06E-4EBA-9F64-4F5CB1292188}" destId="{B794CF42-9F2C-49B7-B4F5-A50AFB2479A1}" srcOrd="4" destOrd="0" presId="urn:microsoft.com/office/officeart/2018/2/layout/IconVerticalSolidList"/>
    <dgm:cxn modelId="{7ACE44C6-B2E5-4E5C-AB2A-B7E2A3F3BA13}" type="presParOf" srcId="{B794CF42-9F2C-49B7-B4F5-A50AFB2479A1}" destId="{B0EF9507-0DDA-4AB8-A457-5D46B5A58A32}" srcOrd="0" destOrd="0" presId="urn:microsoft.com/office/officeart/2018/2/layout/IconVerticalSolidList"/>
    <dgm:cxn modelId="{F01CFB08-2258-4CEA-A82E-D96AD0FDF433}" type="presParOf" srcId="{B794CF42-9F2C-49B7-B4F5-A50AFB2479A1}" destId="{96D37F25-0042-40A9-BFDF-6744C3D546EF}" srcOrd="1" destOrd="0" presId="urn:microsoft.com/office/officeart/2018/2/layout/IconVerticalSolidList"/>
    <dgm:cxn modelId="{4EC3BAF2-2EEA-49FD-8AFC-9086B156AA88}" type="presParOf" srcId="{B794CF42-9F2C-49B7-B4F5-A50AFB2479A1}" destId="{79DB12A3-3868-463E-AFFC-28220B995A90}" srcOrd="2" destOrd="0" presId="urn:microsoft.com/office/officeart/2018/2/layout/IconVerticalSolidList"/>
    <dgm:cxn modelId="{51D04DF3-A1DB-46F0-B79E-AA9F99D71386}" type="presParOf" srcId="{B794CF42-9F2C-49B7-B4F5-A50AFB2479A1}" destId="{F7BF9518-FF4A-4F52-B895-154111F9C3F3}" srcOrd="3" destOrd="0" presId="urn:microsoft.com/office/officeart/2018/2/layout/IconVerticalSolidList"/>
    <dgm:cxn modelId="{C8C0E30C-EF84-4419-B7BA-2E39C37EA7AF}" type="presParOf" srcId="{D4000764-B06E-4EBA-9F64-4F5CB1292188}" destId="{D0B8171B-BD43-477E-A09B-65A4F1604B37}" srcOrd="5" destOrd="0" presId="urn:microsoft.com/office/officeart/2018/2/layout/IconVerticalSolidList"/>
    <dgm:cxn modelId="{48721858-E4B0-423D-A890-3C464D2CA60F}" type="presParOf" srcId="{D4000764-B06E-4EBA-9F64-4F5CB1292188}" destId="{1F572C24-70C4-411E-8378-DF772EF2B1F2}" srcOrd="6" destOrd="0" presId="urn:microsoft.com/office/officeart/2018/2/layout/IconVerticalSolidList"/>
    <dgm:cxn modelId="{3E227F76-8EC3-4314-9E4C-093E02A73944}" type="presParOf" srcId="{1F572C24-70C4-411E-8378-DF772EF2B1F2}" destId="{D7EEA6DF-4B56-4E6A-BCB6-0C95AEBA0964}" srcOrd="0" destOrd="0" presId="urn:microsoft.com/office/officeart/2018/2/layout/IconVerticalSolidList"/>
    <dgm:cxn modelId="{92093163-F4AA-418C-B02F-3F0BB539F195}" type="presParOf" srcId="{1F572C24-70C4-411E-8378-DF772EF2B1F2}" destId="{CA94567A-BA03-47A0-AD9E-5E5AF19D06DC}" srcOrd="1" destOrd="0" presId="urn:microsoft.com/office/officeart/2018/2/layout/IconVerticalSolidList"/>
    <dgm:cxn modelId="{1C207BC6-AE30-47ED-999D-7406A0B3798F}" type="presParOf" srcId="{1F572C24-70C4-411E-8378-DF772EF2B1F2}" destId="{C3BB60AE-51D6-4530-A547-7E9F6095288D}" srcOrd="2" destOrd="0" presId="urn:microsoft.com/office/officeart/2018/2/layout/IconVerticalSolidList"/>
    <dgm:cxn modelId="{D9BC24AC-2BC4-4FAD-8D89-1C1F9015D2A0}" type="presParOf" srcId="{1F572C24-70C4-411E-8378-DF772EF2B1F2}" destId="{F131416B-E24D-43FA-9DA9-30B647602B2B}" srcOrd="3" destOrd="0" presId="urn:microsoft.com/office/officeart/2018/2/layout/IconVerticalSolidList"/>
    <dgm:cxn modelId="{D8784E85-9D9B-456C-87A9-4128982409F1}" type="presParOf" srcId="{D4000764-B06E-4EBA-9F64-4F5CB1292188}" destId="{366DA30E-D0C0-4E74-91CE-A958194B4BD5}" srcOrd="7" destOrd="0" presId="urn:microsoft.com/office/officeart/2018/2/layout/IconVerticalSolidList"/>
    <dgm:cxn modelId="{6E96331F-A67F-49AE-828B-99DE7C25050C}" type="presParOf" srcId="{D4000764-B06E-4EBA-9F64-4F5CB1292188}" destId="{9D9502F5-6F8A-4524-8A68-7D7FD5CBBE96}" srcOrd="8" destOrd="0" presId="urn:microsoft.com/office/officeart/2018/2/layout/IconVerticalSolidList"/>
    <dgm:cxn modelId="{67EE8C44-9071-4B63-A723-06532601A81A}" type="presParOf" srcId="{9D9502F5-6F8A-4524-8A68-7D7FD5CBBE96}" destId="{902C4306-CB31-44D4-B92B-BA9BDDC7A6E7}" srcOrd="0" destOrd="0" presId="urn:microsoft.com/office/officeart/2018/2/layout/IconVerticalSolidList"/>
    <dgm:cxn modelId="{66FC7568-92B4-4613-A8B9-9F5C98C2C8BC}" type="presParOf" srcId="{9D9502F5-6F8A-4524-8A68-7D7FD5CBBE96}" destId="{9F87FD2E-444C-4E3F-BCD1-87481A2B8847}" srcOrd="1" destOrd="0" presId="urn:microsoft.com/office/officeart/2018/2/layout/IconVerticalSolidList"/>
    <dgm:cxn modelId="{685FCCD1-CB4F-48B7-88BB-1597768FA1AA}" type="presParOf" srcId="{9D9502F5-6F8A-4524-8A68-7D7FD5CBBE96}" destId="{2281ACD7-E57A-4DC8-8AEF-B3F28D7A1901}" srcOrd="2" destOrd="0" presId="urn:microsoft.com/office/officeart/2018/2/layout/IconVerticalSolidList"/>
    <dgm:cxn modelId="{4542EDAC-EF2C-435D-B866-0F31D277BA63}" type="presParOf" srcId="{9D9502F5-6F8A-4524-8A68-7D7FD5CBBE96}" destId="{A127CB85-C26F-4A85-AAA3-508CD1300EFD}" srcOrd="3" destOrd="0" presId="urn:microsoft.com/office/officeart/2018/2/layout/IconVerticalSolidList"/>
    <dgm:cxn modelId="{90E06281-23CE-4C76-B346-45BCCDDE6684}" type="presParOf" srcId="{D4000764-B06E-4EBA-9F64-4F5CB1292188}" destId="{4D210E3B-2A30-4AB3-A254-72A802B1EA6A}" srcOrd="9" destOrd="0" presId="urn:microsoft.com/office/officeart/2018/2/layout/IconVerticalSolidList"/>
    <dgm:cxn modelId="{4CADA14F-F0A3-4515-979E-0363A7597A21}" type="presParOf" srcId="{D4000764-B06E-4EBA-9F64-4F5CB1292188}" destId="{C5F824FC-4975-4097-BB75-EF5FDB594F97}" srcOrd="10" destOrd="0" presId="urn:microsoft.com/office/officeart/2018/2/layout/IconVerticalSolidList"/>
    <dgm:cxn modelId="{41A98649-3D5D-4C1B-B282-3BD78C24B3F0}" type="presParOf" srcId="{C5F824FC-4975-4097-BB75-EF5FDB594F97}" destId="{A9423068-6300-4E38-A049-9106629B8AAC}" srcOrd="0" destOrd="0" presId="urn:microsoft.com/office/officeart/2018/2/layout/IconVerticalSolidList"/>
    <dgm:cxn modelId="{7ACD152E-A373-41C6-B19A-1215D9D58A88}" type="presParOf" srcId="{C5F824FC-4975-4097-BB75-EF5FDB594F97}" destId="{C3FB5B7D-CD0C-4C03-AF5A-C9749561458C}" srcOrd="1" destOrd="0" presId="urn:microsoft.com/office/officeart/2018/2/layout/IconVerticalSolidList"/>
    <dgm:cxn modelId="{3F9E0DBF-CFD7-460D-AD6A-7F1BE1C95D3F}" type="presParOf" srcId="{C5F824FC-4975-4097-BB75-EF5FDB594F97}" destId="{33E45E8C-B4CD-4D53-8A49-018E9031CC5C}" srcOrd="2" destOrd="0" presId="urn:microsoft.com/office/officeart/2018/2/layout/IconVerticalSolidList"/>
    <dgm:cxn modelId="{47EB0C82-B7BD-4FC7-8AC9-92DBBB90F9CA}" type="presParOf" srcId="{C5F824FC-4975-4097-BB75-EF5FDB594F97}" destId="{5332D196-FB32-443A-A77D-0905183E571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8C1CFBA-B6C0-4B96-8DA7-0CF4CA96DBB8}" type="doc">
      <dgm:prSet loTypeId="urn:microsoft.com/office/officeart/2018/2/layout/Icon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C076EEE-EDEF-4382-B46D-033C322BF1B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/>
            <a:t>Have an email policy – put this on the Moodle site and self-enforce it. For example “emails are replied to Monday-Friday 9am-5pm, outside this time emails will be replied to the following day. Please do not send the same email multiple times”.</a:t>
          </a:r>
        </a:p>
      </dgm:t>
    </dgm:pt>
    <dgm:pt modelId="{60BA9487-378A-4394-B235-19261FE43E6E}" type="parTrans" cxnId="{116886D8-8EB4-41BF-9423-E5C841CEE292}">
      <dgm:prSet/>
      <dgm:spPr/>
      <dgm:t>
        <a:bodyPr/>
        <a:lstStyle/>
        <a:p>
          <a:endParaRPr lang="en-US"/>
        </a:p>
      </dgm:t>
    </dgm:pt>
    <dgm:pt modelId="{7E18377C-D2CF-4FD7-90F2-FBEBF9A1C8FB}" type="sibTrans" cxnId="{116886D8-8EB4-41BF-9423-E5C841CEE292}">
      <dgm:prSet/>
      <dgm:spPr/>
      <dgm:t>
        <a:bodyPr/>
        <a:lstStyle/>
        <a:p>
          <a:endParaRPr lang="en-US"/>
        </a:p>
      </dgm:t>
    </dgm:pt>
    <dgm:pt modelId="{64A03BEF-FEF9-48ED-8A8C-F7037ADC467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Have a discussion board policy – when it will close down. For example at 5pm the day before the exam staff will stop responding to emails. This way students will get a good night’s rest (and so will you!)</a:t>
          </a:r>
        </a:p>
      </dgm:t>
    </dgm:pt>
    <dgm:pt modelId="{5B26DA14-8354-49B0-8F44-65C0F29178BA}" type="parTrans" cxnId="{46522301-3602-4E46-85D5-2CA21B7031A8}">
      <dgm:prSet/>
      <dgm:spPr/>
      <dgm:t>
        <a:bodyPr/>
        <a:lstStyle/>
        <a:p>
          <a:endParaRPr lang="en-US"/>
        </a:p>
      </dgm:t>
    </dgm:pt>
    <dgm:pt modelId="{750DF1FA-0D80-4A33-BBC5-BA2015DE0E41}" type="sibTrans" cxnId="{46522301-3602-4E46-85D5-2CA21B7031A8}">
      <dgm:prSet/>
      <dgm:spPr/>
      <dgm:t>
        <a:bodyPr/>
        <a:lstStyle/>
        <a:p>
          <a:endParaRPr lang="en-US"/>
        </a:p>
      </dgm:t>
    </dgm:pt>
    <dgm:pt modelId="{3AB1B8AB-433E-4EE9-80D3-8C1E51984C5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Have a class policy – “we can be informal but must be respectful”.</a:t>
          </a:r>
        </a:p>
      </dgm:t>
    </dgm:pt>
    <dgm:pt modelId="{CCBEB23D-DD19-49AB-AF55-484109339C16}" type="parTrans" cxnId="{69687133-E37B-4262-85FE-F7DAAFCEF691}">
      <dgm:prSet/>
      <dgm:spPr/>
      <dgm:t>
        <a:bodyPr/>
        <a:lstStyle/>
        <a:p>
          <a:endParaRPr lang="en-US"/>
        </a:p>
      </dgm:t>
    </dgm:pt>
    <dgm:pt modelId="{C1D164F9-647C-4C2F-9145-5238821162FC}" type="sibTrans" cxnId="{69687133-E37B-4262-85FE-F7DAAFCEF691}">
      <dgm:prSet/>
      <dgm:spPr/>
      <dgm:t>
        <a:bodyPr/>
        <a:lstStyle/>
        <a:p>
          <a:endParaRPr lang="en-US"/>
        </a:p>
      </dgm:t>
    </dgm:pt>
    <dgm:pt modelId="{68F69706-6C0E-48FD-8AC1-947680EC4AB0}" type="pres">
      <dgm:prSet presAssocID="{08C1CFBA-B6C0-4B96-8DA7-0CF4CA96DBB8}" presName="root" presStyleCnt="0">
        <dgm:presLayoutVars>
          <dgm:dir/>
          <dgm:resizeHandles val="exact"/>
        </dgm:presLayoutVars>
      </dgm:prSet>
      <dgm:spPr/>
    </dgm:pt>
    <dgm:pt modelId="{4BEFE148-7D8B-4B82-B343-86FC9DBDD3A6}" type="pres">
      <dgm:prSet presAssocID="{CC076EEE-EDEF-4382-B46D-033C322BF1BC}" presName="compNode" presStyleCnt="0"/>
      <dgm:spPr/>
    </dgm:pt>
    <dgm:pt modelId="{4EA3F316-D4FC-4E31-8004-69E088961AED}" type="pres">
      <dgm:prSet presAssocID="{CC076EEE-EDEF-4382-B46D-033C322BF1BC}" presName="iconRect" presStyleLbl="node1" presStyleIdx="0" presStyleCnt="3" custScaleX="219074" custScaleY="18211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A697E665-99BD-4BCD-AB74-86BB14B7E606}" type="pres">
      <dgm:prSet presAssocID="{CC076EEE-EDEF-4382-B46D-033C322BF1BC}" presName="spaceRect" presStyleCnt="0"/>
      <dgm:spPr/>
    </dgm:pt>
    <dgm:pt modelId="{9CD6FA9B-818E-4E69-90E9-5639D83D65DD}" type="pres">
      <dgm:prSet presAssocID="{CC076EEE-EDEF-4382-B46D-033C322BF1BC}" presName="textRect" presStyleLbl="revTx" presStyleIdx="0" presStyleCnt="3" custScaleX="151154">
        <dgm:presLayoutVars>
          <dgm:chMax val="1"/>
          <dgm:chPref val="1"/>
        </dgm:presLayoutVars>
      </dgm:prSet>
      <dgm:spPr/>
    </dgm:pt>
    <dgm:pt modelId="{8A30499D-C0DF-4BCC-A471-52ED1DEB0DE2}" type="pres">
      <dgm:prSet presAssocID="{7E18377C-D2CF-4FD7-90F2-FBEBF9A1C8FB}" presName="sibTrans" presStyleCnt="0"/>
      <dgm:spPr/>
    </dgm:pt>
    <dgm:pt modelId="{D291F2EC-FEC6-4FBF-9F37-56FAB256E7CB}" type="pres">
      <dgm:prSet presAssocID="{64A03BEF-FEF9-48ED-8A8C-F7037ADC4675}" presName="compNode" presStyleCnt="0"/>
      <dgm:spPr/>
    </dgm:pt>
    <dgm:pt modelId="{F8A706E2-AD08-47AC-B12E-D9FD6F9687AF}" type="pres">
      <dgm:prSet presAssocID="{64A03BEF-FEF9-48ED-8A8C-F7037ADC4675}" presName="iconRect" presStyleLbl="node1" presStyleIdx="1" presStyleCnt="3" custScaleX="262694" custScaleY="209110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BB49A8A9-2042-4F4C-8CEB-D07E43C86C52}" type="pres">
      <dgm:prSet presAssocID="{64A03BEF-FEF9-48ED-8A8C-F7037ADC4675}" presName="spaceRect" presStyleCnt="0"/>
      <dgm:spPr/>
    </dgm:pt>
    <dgm:pt modelId="{9CB72158-BDD4-4954-9B6B-D2070103C701}" type="pres">
      <dgm:prSet presAssocID="{64A03BEF-FEF9-48ED-8A8C-F7037ADC4675}" presName="textRect" presStyleLbl="revTx" presStyleIdx="1" presStyleCnt="3" custScaleX="211162">
        <dgm:presLayoutVars>
          <dgm:chMax val="1"/>
          <dgm:chPref val="1"/>
        </dgm:presLayoutVars>
      </dgm:prSet>
      <dgm:spPr/>
    </dgm:pt>
    <dgm:pt modelId="{AB8B7538-20EE-4CC9-9FEE-733F208C61D7}" type="pres">
      <dgm:prSet presAssocID="{750DF1FA-0D80-4A33-BBC5-BA2015DE0E41}" presName="sibTrans" presStyleCnt="0"/>
      <dgm:spPr/>
    </dgm:pt>
    <dgm:pt modelId="{DD191B33-8BBA-499C-8015-6327E33F9DDE}" type="pres">
      <dgm:prSet presAssocID="{3AB1B8AB-433E-4EE9-80D3-8C1E51984C5C}" presName="compNode" presStyleCnt="0"/>
      <dgm:spPr/>
    </dgm:pt>
    <dgm:pt modelId="{42CBE18F-75B3-4A25-9C06-1FD0931BC7AD}" type="pres">
      <dgm:prSet presAssocID="{3AB1B8AB-433E-4EE9-80D3-8C1E51984C5C}" presName="iconRect" presStyleLbl="node1" presStyleIdx="2" presStyleCnt="3" custScaleX="206409" custScaleY="179661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ngel face with solid fill"/>
        </a:ext>
      </dgm:extLst>
    </dgm:pt>
    <dgm:pt modelId="{05648EA9-F154-43DE-9EDA-6016028F55D4}" type="pres">
      <dgm:prSet presAssocID="{3AB1B8AB-433E-4EE9-80D3-8C1E51984C5C}" presName="spaceRect" presStyleCnt="0"/>
      <dgm:spPr/>
    </dgm:pt>
    <dgm:pt modelId="{50F9AE9F-CF4C-442B-9FCF-FF1FAFD13CF0}" type="pres">
      <dgm:prSet presAssocID="{3AB1B8AB-433E-4EE9-80D3-8C1E51984C5C}" presName="textRect" presStyleLbl="revTx" presStyleIdx="2" presStyleCnt="3" custScaleX="161414">
        <dgm:presLayoutVars>
          <dgm:chMax val="1"/>
          <dgm:chPref val="1"/>
        </dgm:presLayoutVars>
      </dgm:prSet>
      <dgm:spPr/>
    </dgm:pt>
  </dgm:ptLst>
  <dgm:cxnLst>
    <dgm:cxn modelId="{46522301-3602-4E46-85D5-2CA21B7031A8}" srcId="{08C1CFBA-B6C0-4B96-8DA7-0CF4CA96DBB8}" destId="{64A03BEF-FEF9-48ED-8A8C-F7037ADC4675}" srcOrd="1" destOrd="0" parTransId="{5B26DA14-8354-49B0-8F44-65C0F29178BA}" sibTransId="{750DF1FA-0D80-4A33-BBC5-BA2015DE0E41}"/>
    <dgm:cxn modelId="{969B9B26-A4D5-469D-9459-D3FF26A6D377}" type="presOf" srcId="{64A03BEF-FEF9-48ED-8A8C-F7037ADC4675}" destId="{9CB72158-BDD4-4954-9B6B-D2070103C701}" srcOrd="0" destOrd="0" presId="urn:microsoft.com/office/officeart/2018/2/layout/IconLabelList"/>
    <dgm:cxn modelId="{1FAC1133-2C53-4827-9078-D0690819EF5C}" type="presOf" srcId="{CC076EEE-EDEF-4382-B46D-033C322BF1BC}" destId="{9CD6FA9B-818E-4E69-90E9-5639D83D65DD}" srcOrd="0" destOrd="0" presId="urn:microsoft.com/office/officeart/2018/2/layout/IconLabelList"/>
    <dgm:cxn modelId="{69687133-E37B-4262-85FE-F7DAAFCEF691}" srcId="{08C1CFBA-B6C0-4B96-8DA7-0CF4CA96DBB8}" destId="{3AB1B8AB-433E-4EE9-80D3-8C1E51984C5C}" srcOrd="2" destOrd="0" parTransId="{CCBEB23D-DD19-49AB-AF55-484109339C16}" sibTransId="{C1D164F9-647C-4C2F-9145-5238821162FC}"/>
    <dgm:cxn modelId="{520F6464-EB8A-4521-B50C-CC32AD33FEAA}" type="presOf" srcId="{3AB1B8AB-433E-4EE9-80D3-8C1E51984C5C}" destId="{50F9AE9F-CF4C-442B-9FCF-FF1FAFD13CF0}" srcOrd="0" destOrd="0" presId="urn:microsoft.com/office/officeart/2018/2/layout/IconLabelList"/>
    <dgm:cxn modelId="{E6C64A46-B12B-4BEB-BE3E-360A73D98CAF}" type="presOf" srcId="{08C1CFBA-B6C0-4B96-8DA7-0CF4CA96DBB8}" destId="{68F69706-6C0E-48FD-8AC1-947680EC4AB0}" srcOrd="0" destOrd="0" presId="urn:microsoft.com/office/officeart/2018/2/layout/IconLabelList"/>
    <dgm:cxn modelId="{116886D8-8EB4-41BF-9423-E5C841CEE292}" srcId="{08C1CFBA-B6C0-4B96-8DA7-0CF4CA96DBB8}" destId="{CC076EEE-EDEF-4382-B46D-033C322BF1BC}" srcOrd="0" destOrd="0" parTransId="{60BA9487-378A-4394-B235-19261FE43E6E}" sibTransId="{7E18377C-D2CF-4FD7-90F2-FBEBF9A1C8FB}"/>
    <dgm:cxn modelId="{0C4B7C0F-7B0C-4A19-BAD4-9D7EF67C1ECD}" type="presParOf" srcId="{68F69706-6C0E-48FD-8AC1-947680EC4AB0}" destId="{4BEFE148-7D8B-4B82-B343-86FC9DBDD3A6}" srcOrd="0" destOrd="0" presId="urn:microsoft.com/office/officeart/2018/2/layout/IconLabelList"/>
    <dgm:cxn modelId="{1AFFE023-D3BD-4A41-A5D3-F160FA05A888}" type="presParOf" srcId="{4BEFE148-7D8B-4B82-B343-86FC9DBDD3A6}" destId="{4EA3F316-D4FC-4E31-8004-69E088961AED}" srcOrd="0" destOrd="0" presId="urn:microsoft.com/office/officeart/2018/2/layout/IconLabelList"/>
    <dgm:cxn modelId="{78C36619-97A5-41A9-8B34-CB10FBDF864C}" type="presParOf" srcId="{4BEFE148-7D8B-4B82-B343-86FC9DBDD3A6}" destId="{A697E665-99BD-4BCD-AB74-86BB14B7E606}" srcOrd="1" destOrd="0" presId="urn:microsoft.com/office/officeart/2018/2/layout/IconLabelList"/>
    <dgm:cxn modelId="{E5C78784-054F-4581-B4BC-4FB8C7E5BD04}" type="presParOf" srcId="{4BEFE148-7D8B-4B82-B343-86FC9DBDD3A6}" destId="{9CD6FA9B-818E-4E69-90E9-5639D83D65DD}" srcOrd="2" destOrd="0" presId="urn:microsoft.com/office/officeart/2018/2/layout/IconLabelList"/>
    <dgm:cxn modelId="{3220D2FC-4ABD-4F7C-820F-437B76A78BA5}" type="presParOf" srcId="{68F69706-6C0E-48FD-8AC1-947680EC4AB0}" destId="{8A30499D-C0DF-4BCC-A471-52ED1DEB0DE2}" srcOrd="1" destOrd="0" presId="urn:microsoft.com/office/officeart/2018/2/layout/IconLabelList"/>
    <dgm:cxn modelId="{C3AD3003-E72F-4A91-AECE-C58C20AA309F}" type="presParOf" srcId="{68F69706-6C0E-48FD-8AC1-947680EC4AB0}" destId="{D291F2EC-FEC6-4FBF-9F37-56FAB256E7CB}" srcOrd="2" destOrd="0" presId="urn:microsoft.com/office/officeart/2018/2/layout/IconLabelList"/>
    <dgm:cxn modelId="{6E0374AD-0CF8-4796-B72F-DC0D015EFD37}" type="presParOf" srcId="{D291F2EC-FEC6-4FBF-9F37-56FAB256E7CB}" destId="{F8A706E2-AD08-47AC-B12E-D9FD6F9687AF}" srcOrd="0" destOrd="0" presId="urn:microsoft.com/office/officeart/2018/2/layout/IconLabelList"/>
    <dgm:cxn modelId="{8AFAA5A0-D415-4E29-8BCF-236080EC41A7}" type="presParOf" srcId="{D291F2EC-FEC6-4FBF-9F37-56FAB256E7CB}" destId="{BB49A8A9-2042-4F4C-8CEB-D07E43C86C52}" srcOrd="1" destOrd="0" presId="urn:microsoft.com/office/officeart/2018/2/layout/IconLabelList"/>
    <dgm:cxn modelId="{68420B5F-C955-4FC0-A9CB-601610D22905}" type="presParOf" srcId="{D291F2EC-FEC6-4FBF-9F37-56FAB256E7CB}" destId="{9CB72158-BDD4-4954-9B6B-D2070103C701}" srcOrd="2" destOrd="0" presId="urn:microsoft.com/office/officeart/2018/2/layout/IconLabelList"/>
    <dgm:cxn modelId="{63084C45-62E6-4E4D-BBED-5977ECC65EC0}" type="presParOf" srcId="{68F69706-6C0E-48FD-8AC1-947680EC4AB0}" destId="{AB8B7538-20EE-4CC9-9FEE-733F208C61D7}" srcOrd="3" destOrd="0" presId="urn:microsoft.com/office/officeart/2018/2/layout/IconLabelList"/>
    <dgm:cxn modelId="{B4AC0D55-3508-45F5-8844-F7E7A5AE9665}" type="presParOf" srcId="{68F69706-6C0E-48FD-8AC1-947680EC4AB0}" destId="{DD191B33-8BBA-499C-8015-6327E33F9DDE}" srcOrd="4" destOrd="0" presId="urn:microsoft.com/office/officeart/2018/2/layout/IconLabelList"/>
    <dgm:cxn modelId="{BFFB3554-0215-45F2-8AE7-5B41E57B4306}" type="presParOf" srcId="{DD191B33-8BBA-499C-8015-6327E33F9DDE}" destId="{42CBE18F-75B3-4A25-9C06-1FD0931BC7AD}" srcOrd="0" destOrd="0" presId="urn:microsoft.com/office/officeart/2018/2/layout/IconLabelList"/>
    <dgm:cxn modelId="{F9CA0065-6973-4333-8F0F-27951F97175C}" type="presParOf" srcId="{DD191B33-8BBA-499C-8015-6327E33F9DDE}" destId="{05648EA9-F154-43DE-9EDA-6016028F55D4}" srcOrd="1" destOrd="0" presId="urn:microsoft.com/office/officeart/2018/2/layout/IconLabelList"/>
    <dgm:cxn modelId="{6662BE9F-D10D-41A8-BF5A-3B0BEEA5D7DF}" type="presParOf" srcId="{DD191B33-8BBA-499C-8015-6327E33F9DDE}" destId="{50F9AE9F-CF4C-442B-9FCF-FF1FAFD13CF0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36B4B3-7000-B846-8A77-FF07B27E47E6}">
      <dsp:nvSpPr>
        <dsp:cNvPr id="0" name=""/>
        <dsp:cNvSpPr/>
      </dsp:nvSpPr>
      <dsp:spPr>
        <a:xfrm>
          <a:off x="0" y="2794673"/>
          <a:ext cx="6245265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9A95CE-65D5-7F4A-8C2F-D30F0DD9C88D}">
      <dsp:nvSpPr>
        <dsp:cNvPr id="0" name=""/>
        <dsp:cNvSpPr/>
      </dsp:nvSpPr>
      <dsp:spPr>
        <a:xfrm>
          <a:off x="150612" y="1732697"/>
          <a:ext cx="2197796" cy="67072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3:00 PM – 3:05 PM</a:t>
          </a:r>
        </a:p>
      </dsp:txBody>
      <dsp:txXfrm>
        <a:off x="150612" y="1732697"/>
        <a:ext cx="2197796" cy="670721"/>
      </dsp:txXfrm>
    </dsp:sp>
    <dsp:sp modelId="{B8C8EB56-F224-C84D-A5CD-F046967F3B22}">
      <dsp:nvSpPr>
        <dsp:cNvPr id="0" name=""/>
        <dsp:cNvSpPr/>
      </dsp:nvSpPr>
      <dsp:spPr>
        <a:xfrm>
          <a:off x="150612" y="1056945"/>
          <a:ext cx="2197796" cy="675752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875" tIns="142875" rIns="142875" bIns="142875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Welcome</a:t>
          </a:r>
        </a:p>
      </dsp:txBody>
      <dsp:txXfrm>
        <a:off x="150612" y="1056945"/>
        <a:ext cx="2197796" cy="675752"/>
      </dsp:txXfrm>
    </dsp:sp>
    <dsp:sp modelId="{1F0AD45B-3440-CB48-82D8-5B8A4D33D8AE}">
      <dsp:nvSpPr>
        <dsp:cNvPr id="0" name=""/>
        <dsp:cNvSpPr/>
      </dsp:nvSpPr>
      <dsp:spPr>
        <a:xfrm>
          <a:off x="1249510" y="2403419"/>
          <a:ext cx="0" cy="391254"/>
        </a:xfrm>
        <a:prstGeom prst="line">
          <a:avLst/>
        </a:pr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91FD31-6582-6C4A-B83B-C980AB6EBE65}">
      <dsp:nvSpPr>
        <dsp:cNvPr id="0" name=""/>
        <dsp:cNvSpPr/>
      </dsp:nvSpPr>
      <dsp:spPr>
        <a:xfrm>
          <a:off x="1399360" y="3185927"/>
          <a:ext cx="2197796" cy="670721"/>
        </a:xfrm>
        <a:prstGeom prst="rect">
          <a:avLst/>
        </a:prstGeom>
        <a:solidFill>
          <a:schemeClr val="accent5">
            <a:hueOff val="-4648525"/>
            <a:satOff val="4204"/>
            <a:lumOff val="-8104"/>
            <a:alphaOff val="0"/>
          </a:schemeClr>
        </a:solidFill>
        <a:ln w="12700" cap="flat" cmpd="sng" algn="ctr">
          <a:solidFill>
            <a:schemeClr val="accent5">
              <a:hueOff val="-4648525"/>
              <a:satOff val="4204"/>
              <a:lumOff val="-81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3:05 PM – 3:30 PM</a:t>
          </a:r>
        </a:p>
      </dsp:txBody>
      <dsp:txXfrm>
        <a:off x="1399360" y="3185927"/>
        <a:ext cx="2197796" cy="670721"/>
      </dsp:txXfrm>
    </dsp:sp>
    <dsp:sp modelId="{ACFE6067-75D6-484B-A42F-6C4CDA5F2779}">
      <dsp:nvSpPr>
        <dsp:cNvPr id="0" name=""/>
        <dsp:cNvSpPr/>
      </dsp:nvSpPr>
      <dsp:spPr>
        <a:xfrm>
          <a:off x="1399360" y="3856649"/>
          <a:ext cx="2197796" cy="929159"/>
        </a:xfrm>
        <a:prstGeom prst="rect">
          <a:avLst/>
        </a:prstGeom>
        <a:solidFill>
          <a:schemeClr val="accent5">
            <a:tint val="40000"/>
            <a:alpha val="90000"/>
            <a:hueOff val="-4845824"/>
            <a:satOff val="5033"/>
            <a:lumOff val="-947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4845824"/>
              <a:satOff val="5033"/>
              <a:lumOff val="-94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875" tIns="142875" rIns="142875" bIns="142875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Talking about student feedback from T1 (Victoria)</a:t>
          </a:r>
        </a:p>
      </dsp:txBody>
      <dsp:txXfrm>
        <a:off x="1399360" y="3856649"/>
        <a:ext cx="2197796" cy="929159"/>
      </dsp:txXfrm>
    </dsp:sp>
    <dsp:sp modelId="{4EC42A8F-5C2E-244B-A61B-EF3B9D77CD6C}">
      <dsp:nvSpPr>
        <dsp:cNvPr id="0" name=""/>
        <dsp:cNvSpPr/>
      </dsp:nvSpPr>
      <dsp:spPr>
        <a:xfrm>
          <a:off x="2498258" y="2794673"/>
          <a:ext cx="0" cy="391254"/>
        </a:xfrm>
        <a:prstGeom prst="line">
          <a:avLst/>
        </a:prstGeom>
        <a:noFill/>
        <a:ln w="6350" cap="flat" cmpd="sng" algn="ctr">
          <a:solidFill>
            <a:schemeClr val="accent5">
              <a:hueOff val="-4648525"/>
              <a:satOff val="4204"/>
              <a:lumOff val="-810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6C4B41-C68D-E14D-A494-75262276DFBE}">
      <dsp:nvSpPr>
        <dsp:cNvPr id="0" name=""/>
        <dsp:cNvSpPr/>
      </dsp:nvSpPr>
      <dsp:spPr>
        <a:xfrm rot="2700000">
          <a:off x="1206035" y="2751198"/>
          <a:ext cx="86949" cy="8694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77893A-82E1-2642-8F1F-7D0F9C8B53F1}">
      <dsp:nvSpPr>
        <dsp:cNvPr id="0" name=""/>
        <dsp:cNvSpPr/>
      </dsp:nvSpPr>
      <dsp:spPr>
        <a:xfrm rot="2700000">
          <a:off x="2454783" y="2751198"/>
          <a:ext cx="86949" cy="86949"/>
        </a:xfrm>
        <a:prstGeom prst="rect">
          <a:avLst/>
        </a:prstGeom>
        <a:solidFill>
          <a:schemeClr val="accent5">
            <a:hueOff val="-4648525"/>
            <a:satOff val="4204"/>
            <a:lumOff val="-8104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AEC08C-2F08-D94C-95BC-6DD3ABB4EC16}">
      <dsp:nvSpPr>
        <dsp:cNvPr id="0" name=""/>
        <dsp:cNvSpPr/>
      </dsp:nvSpPr>
      <dsp:spPr>
        <a:xfrm>
          <a:off x="2648108" y="1732697"/>
          <a:ext cx="2197796" cy="670721"/>
        </a:xfrm>
        <a:prstGeom prst="rect">
          <a:avLst/>
        </a:prstGeom>
        <a:solidFill>
          <a:schemeClr val="accent5">
            <a:hueOff val="-9297050"/>
            <a:satOff val="8408"/>
            <a:lumOff val="-16208"/>
            <a:alphaOff val="0"/>
          </a:schemeClr>
        </a:solidFill>
        <a:ln w="12700" cap="flat" cmpd="sng" algn="ctr">
          <a:solidFill>
            <a:schemeClr val="accent5">
              <a:hueOff val="-9297050"/>
              <a:satOff val="8408"/>
              <a:lumOff val="-162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3:30 PM – 3:50 PM</a:t>
          </a:r>
        </a:p>
      </dsp:txBody>
      <dsp:txXfrm>
        <a:off x="2648108" y="1732697"/>
        <a:ext cx="2197796" cy="670721"/>
      </dsp:txXfrm>
    </dsp:sp>
    <dsp:sp modelId="{DFAD91EB-EC85-314F-8BB8-A6AADA78DD42}">
      <dsp:nvSpPr>
        <dsp:cNvPr id="0" name=""/>
        <dsp:cNvSpPr/>
      </dsp:nvSpPr>
      <dsp:spPr>
        <a:xfrm>
          <a:off x="2648108" y="803538"/>
          <a:ext cx="2197796" cy="929159"/>
        </a:xfrm>
        <a:prstGeom prst="rect">
          <a:avLst/>
        </a:prstGeom>
        <a:solidFill>
          <a:schemeClr val="accent5">
            <a:tint val="40000"/>
            <a:alpha val="90000"/>
            <a:hueOff val="-9691647"/>
            <a:satOff val="10067"/>
            <a:lumOff val="-1893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9691647"/>
              <a:satOff val="10067"/>
              <a:lumOff val="-189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875" tIns="142875" rIns="142875" bIns="142875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Talking about tutor &amp; PASS feedback from T1 (Natalie)</a:t>
          </a:r>
        </a:p>
      </dsp:txBody>
      <dsp:txXfrm>
        <a:off x="2648108" y="803538"/>
        <a:ext cx="2197796" cy="929159"/>
      </dsp:txXfrm>
    </dsp:sp>
    <dsp:sp modelId="{3C5900D3-366C-7B4F-8BB9-003B135F8892}">
      <dsp:nvSpPr>
        <dsp:cNvPr id="0" name=""/>
        <dsp:cNvSpPr/>
      </dsp:nvSpPr>
      <dsp:spPr>
        <a:xfrm>
          <a:off x="3747006" y="2403419"/>
          <a:ext cx="0" cy="391254"/>
        </a:xfrm>
        <a:prstGeom prst="line">
          <a:avLst/>
        </a:prstGeom>
        <a:noFill/>
        <a:ln w="6350" cap="flat" cmpd="sng" algn="ctr">
          <a:solidFill>
            <a:schemeClr val="accent5">
              <a:hueOff val="-9297050"/>
              <a:satOff val="8408"/>
              <a:lumOff val="-1620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EFD8F6-A8E7-D148-97D0-622A3292EB3B}">
      <dsp:nvSpPr>
        <dsp:cNvPr id="0" name=""/>
        <dsp:cNvSpPr/>
      </dsp:nvSpPr>
      <dsp:spPr>
        <a:xfrm>
          <a:off x="3896856" y="3185927"/>
          <a:ext cx="2197796" cy="670721"/>
        </a:xfrm>
        <a:prstGeom prst="rect">
          <a:avLst/>
        </a:prstGeom>
        <a:solidFill>
          <a:schemeClr val="accent5">
            <a:hueOff val="-13945574"/>
            <a:satOff val="12612"/>
            <a:lumOff val="-24312"/>
            <a:alphaOff val="0"/>
          </a:schemeClr>
        </a:solidFill>
        <a:ln w="12700" cap="flat" cmpd="sng" algn="ctr">
          <a:solidFill>
            <a:schemeClr val="accent5">
              <a:hueOff val="-13945574"/>
              <a:satOff val="12612"/>
              <a:lumOff val="-243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3:50 PM – 4:00 PM</a:t>
          </a:r>
        </a:p>
      </dsp:txBody>
      <dsp:txXfrm>
        <a:off x="3896856" y="3185927"/>
        <a:ext cx="2197796" cy="670721"/>
      </dsp:txXfrm>
    </dsp:sp>
    <dsp:sp modelId="{3357D7B0-C8B8-1C42-88F9-7FB9043AD4D7}">
      <dsp:nvSpPr>
        <dsp:cNvPr id="0" name=""/>
        <dsp:cNvSpPr/>
      </dsp:nvSpPr>
      <dsp:spPr>
        <a:xfrm>
          <a:off x="3896856" y="3856649"/>
          <a:ext cx="2197796" cy="929159"/>
        </a:xfrm>
        <a:prstGeom prst="rect">
          <a:avLst/>
        </a:prstGeom>
        <a:solidFill>
          <a:schemeClr val="accent5">
            <a:tint val="40000"/>
            <a:alpha val="90000"/>
            <a:hueOff val="-14537470"/>
            <a:satOff val="15100"/>
            <a:lumOff val="-284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14537470"/>
              <a:satOff val="15100"/>
              <a:lumOff val="-284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875" tIns="142875" rIns="142875" bIns="142875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Questions &amp; Answers from the audience</a:t>
          </a:r>
        </a:p>
      </dsp:txBody>
      <dsp:txXfrm>
        <a:off x="3896856" y="3856649"/>
        <a:ext cx="2197796" cy="929159"/>
      </dsp:txXfrm>
    </dsp:sp>
    <dsp:sp modelId="{3DA62E85-85AE-3644-986D-455149533774}">
      <dsp:nvSpPr>
        <dsp:cNvPr id="0" name=""/>
        <dsp:cNvSpPr/>
      </dsp:nvSpPr>
      <dsp:spPr>
        <a:xfrm>
          <a:off x="4995754" y="2794673"/>
          <a:ext cx="0" cy="391254"/>
        </a:xfrm>
        <a:prstGeom prst="line">
          <a:avLst/>
        </a:prstGeom>
        <a:noFill/>
        <a:ln w="6350" cap="flat" cmpd="sng" algn="ctr">
          <a:solidFill>
            <a:schemeClr val="accent5">
              <a:hueOff val="-13945574"/>
              <a:satOff val="12612"/>
              <a:lumOff val="-2431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D06253-AF98-0244-9D6E-51E792D13951}">
      <dsp:nvSpPr>
        <dsp:cNvPr id="0" name=""/>
        <dsp:cNvSpPr/>
      </dsp:nvSpPr>
      <dsp:spPr>
        <a:xfrm rot="2700000">
          <a:off x="3703531" y="2751198"/>
          <a:ext cx="86949" cy="86949"/>
        </a:xfrm>
        <a:prstGeom prst="rect">
          <a:avLst/>
        </a:prstGeom>
        <a:solidFill>
          <a:schemeClr val="accent5">
            <a:hueOff val="-9297050"/>
            <a:satOff val="8408"/>
            <a:lumOff val="-16208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A6AAD1-082B-BE44-AEFA-E6F4DA1C5495}">
      <dsp:nvSpPr>
        <dsp:cNvPr id="0" name=""/>
        <dsp:cNvSpPr/>
      </dsp:nvSpPr>
      <dsp:spPr>
        <a:xfrm rot="2700000">
          <a:off x="4952279" y="2751198"/>
          <a:ext cx="86949" cy="86949"/>
        </a:xfrm>
        <a:prstGeom prst="rect">
          <a:avLst/>
        </a:prstGeom>
        <a:solidFill>
          <a:schemeClr val="accent5">
            <a:hueOff val="-13945574"/>
            <a:satOff val="12612"/>
            <a:lumOff val="-24312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77891C-CE88-8E4B-8B65-ADDE59F8926C}">
      <dsp:nvSpPr>
        <dsp:cNvPr id="0" name=""/>
        <dsp:cNvSpPr/>
      </dsp:nvSpPr>
      <dsp:spPr>
        <a:xfrm>
          <a:off x="0" y="682"/>
          <a:ext cx="6245265" cy="15965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8FCFF7-0437-544A-88CF-0475BC8DB46E}">
      <dsp:nvSpPr>
        <dsp:cNvPr id="0" name=""/>
        <dsp:cNvSpPr/>
      </dsp:nvSpPr>
      <dsp:spPr>
        <a:xfrm>
          <a:off x="482961" y="359909"/>
          <a:ext cx="878111" cy="878111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1B8E18-0680-C24F-8380-5EFD6C59769C}">
      <dsp:nvSpPr>
        <dsp:cNvPr id="0" name=""/>
        <dsp:cNvSpPr/>
      </dsp:nvSpPr>
      <dsp:spPr>
        <a:xfrm>
          <a:off x="1844034" y="682"/>
          <a:ext cx="4401230" cy="1596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70" tIns="168970" rIns="168970" bIns="168970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Overall statistics of T1 experience of online (distance learning)</a:t>
          </a:r>
        </a:p>
      </dsp:txBody>
      <dsp:txXfrm>
        <a:off x="1844034" y="682"/>
        <a:ext cx="4401230" cy="1596566"/>
      </dsp:txXfrm>
    </dsp:sp>
    <dsp:sp modelId="{FF12E428-9386-491D-BFD5-4C6B18B57057}">
      <dsp:nvSpPr>
        <dsp:cNvPr id="0" name=""/>
        <dsp:cNvSpPr/>
      </dsp:nvSpPr>
      <dsp:spPr>
        <a:xfrm>
          <a:off x="0" y="1996390"/>
          <a:ext cx="6245265" cy="15965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7DC7B5-2E82-414E-A981-B1B77F42FD34}">
      <dsp:nvSpPr>
        <dsp:cNvPr id="0" name=""/>
        <dsp:cNvSpPr/>
      </dsp:nvSpPr>
      <dsp:spPr>
        <a:xfrm>
          <a:off x="482961" y="2355617"/>
          <a:ext cx="878111" cy="87811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1E6F42-33A3-40FD-8463-165A2358B290}">
      <dsp:nvSpPr>
        <dsp:cNvPr id="0" name=""/>
        <dsp:cNvSpPr/>
      </dsp:nvSpPr>
      <dsp:spPr>
        <a:xfrm>
          <a:off x="1844034" y="1996390"/>
          <a:ext cx="4401230" cy="1596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70" tIns="168970" rIns="168970" bIns="168970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What do students like in online teaching</a:t>
          </a:r>
        </a:p>
      </dsp:txBody>
      <dsp:txXfrm>
        <a:off x="1844034" y="1996390"/>
        <a:ext cx="4401230" cy="1596566"/>
      </dsp:txXfrm>
    </dsp:sp>
    <dsp:sp modelId="{F88FAF19-0D4D-405E-926A-C480959054A4}">
      <dsp:nvSpPr>
        <dsp:cNvPr id="0" name=""/>
        <dsp:cNvSpPr/>
      </dsp:nvSpPr>
      <dsp:spPr>
        <a:xfrm>
          <a:off x="0" y="3992098"/>
          <a:ext cx="6245265" cy="15965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659CB4-8233-417C-81CC-CA55D3CB07E4}">
      <dsp:nvSpPr>
        <dsp:cNvPr id="0" name=""/>
        <dsp:cNvSpPr/>
      </dsp:nvSpPr>
      <dsp:spPr>
        <a:xfrm>
          <a:off x="482961" y="4351325"/>
          <a:ext cx="878111" cy="87811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1B18C7-050B-4FA4-B44A-D721AB2728E4}">
      <dsp:nvSpPr>
        <dsp:cNvPr id="0" name=""/>
        <dsp:cNvSpPr/>
      </dsp:nvSpPr>
      <dsp:spPr>
        <a:xfrm>
          <a:off x="1844034" y="3992098"/>
          <a:ext cx="4401230" cy="1596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70" tIns="168970" rIns="168970" bIns="168970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What do student not like in online teaching</a:t>
          </a:r>
        </a:p>
      </dsp:txBody>
      <dsp:txXfrm>
        <a:off x="1844034" y="3992098"/>
        <a:ext cx="4401230" cy="15965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23E163-EB83-1E45-B321-A7780E7B2A38}">
      <dsp:nvSpPr>
        <dsp:cNvPr id="0" name=""/>
        <dsp:cNvSpPr/>
      </dsp:nvSpPr>
      <dsp:spPr>
        <a:xfrm>
          <a:off x="582645" y="1178"/>
          <a:ext cx="2174490" cy="130469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Less hands up to test if we can hear or see</a:t>
          </a:r>
          <a:endParaRPr lang="en-US" sz="1400" kern="1200" dirty="0"/>
        </a:p>
      </dsp:txBody>
      <dsp:txXfrm>
        <a:off x="582645" y="1178"/>
        <a:ext cx="2174490" cy="1304694"/>
      </dsp:txXfrm>
    </dsp:sp>
    <dsp:sp modelId="{91C38F19-9CBF-4E4C-B5C6-F34052A45123}">
      <dsp:nvSpPr>
        <dsp:cNvPr id="0" name=""/>
        <dsp:cNvSpPr/>
      </dsp:nvSpPr>
      <dsp:spPr>
        <a:xfrm>
          <a:off x="2974584" y="1178"/>
          <a:ext cx="2174490" cy="130469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/>
            <a:t>More microphone use by fellow students</a:t>
          </a:r>
          <a:endParaRPr lang="en-US" sz="1400" kern="1200"/>
        </a:p>
      </dsp:txBody>
      <dsp:txXfrm>
        <a:off x="2974584" y="1178"/>
        <a:ext cx="2174490" cy="1304694"/>
      </dsp:txXfrm>
    </dsp:sp>
    <dsp:sp modelId="{EB82878B-F084-0E4D-B200-B2D7A3E78A81}">
      <dsp:nvSpPr>
        <dsp:cNvPr id="0" name=""/>
        <dsp:cNvSpPr/>
      </dsp:nvSpPr>
      <dsp:spPr>
        <a:xfrm>
          <a:off x="5366524" y="1178"/>
          <a:ext cx="2174490" cy="130469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/>
            <a:t>More interactive activities/engagement</a:t>
          </a:r>
          <a:endParaRPr lang="en-US" sz="1400" kern="1200"/>
        </a:p>
      </dsp:txBody>
      <dsp:txXfrm>
        <a:off x="5366524" y="1178"/>
        <a:ext cx="2174490" cy="1304694"/>
      </dsp:txXfrm>
    </dsp:sp>
    <dsp:sp modelId="{C7522BB1-1C2B-9C45-9487-595BB911ADB6}">
      <dsp:nvSpPr>
        <dsp:cNvPr id="0" name=""/>
        <dsp:cNvSpPr/>
      </dsp:nvSpPr>
      <dsp:spPr>
        <a:xfrm>
          <a:off x="7758464" y="1178"/>
          <a:ext cx="2174490" cy="130469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/>
            <a:t>More polls to check if we familiar with the content and then decide to put more or less time into explaining that topic</a:t>
          </a:r>
          <a:endParaRPr lang="en-US" sz="1400" kern="1200"/>
        </a:p>
      </dsp:txBody>
      <dsp:txXfrm>
        <a:off x="7758464" y="1178"/>
        <a:ext cx="2174490" cy="1304694"/>
      </dsp:txXfrm>
    </dsp:sp>
    <dsp:sp modelId="{6BDA408F-FF6C-D148-94F1-EF792D57D43C}">
      <dsp:nvSpPr>
        <dsp:cNvPr id="0" name=""/>
        <dsp:cNvSpPr/>
      </dsp:nvSpPr>
      <dsp:spPr>
        <a:xfrm>
          <a:off x="582645" y="1523321"/>
          <a:ext cx="2174490" cy="130469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/>
            <a:t>More polls for challenging areas to find out where we are going wrong</a:t>
          </a:r>
          <a:endParaRPr lang="en-US" sz="1400" kern="1200"/>
        </a:p>
      </dsp:txBody>
      <dsp:txXfrm>
        <a:off x="582645" y="1523321"/>
        <a:ext cx="2174490" cy="1304694"/>
      </dsp:txXfrm>
    </dsp:sp>
    <dsp:sp modelId="{3CDDDD02-56E0-8B44-ADA2-BF4FCEBC78D4}">
      <dsp:nvSpPr>
        <dsp:cNvPr id="0" name=""/>
        <dsp:cNvSpPr/>
      </dsp:nvSpPr>
      <dsp:spPr>
        <a:xfrm>
          <a:off x="2974584" y="1523321"/>
          <a:ext cx="2174490" cy="130469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/>
            <a:t>More recordings for catching up on missed classes particularly due to internet issues</a:t>
          </a:r>
          <a:endParaRPr lang="en-US" sz="1400" kern="1200"/>
        </a:p>
      </dsp:txBody>
      <dsp:txXfrm>
        <a:off x="2974584" y="1523321"/>
        <a:ext cx="2174490" cy="1304694"/>
      </dsp:txXfrm>
    </dsp:sp>
    <dsp:sp modelId="{EC8B2280-D175-F64B-AA30-5B8D88ACCFBF}">
      <dsp:nvSpPr>
        <dsp:cNvPr id="0" name=""/>
        <dsp:cNvSpPr/>
      </dsp:nvSpPr>
      <dsp:spPr>
        <a:xfrm>
          <a:off x="5366524" y="1523321"/>
          <a:ext cx="2174490" cy="130469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/>
            <a:t>More student engagement</a:t>
          </a:r>
          <a:endParaRPr lang="en-US" sz="1400" kern="1200"/>
        </a:p>
      </dsp:txBody>
      <dsp:txXfrm>
        <a:off x="5366524" y="1523321"/>
        <a:ext cx="2174490" cy="1304694"/>
      </dsp:txXfrm>
    </dsp:sp>
    <dsp:sp modelId="{AFE7460C-8797-3148-B614-C23328E25814}">
      <dsp:nvSpPr>
        <dsp:cNvPr id="0" name=""/>
        <dsp:cNvSpPr/>
      </dsp:nvSpPr>
      <dsp:spPr>
        <a:xfrm>
          <a:off x="7758464" y="1523321"/>
          <a:ext cx="2174490" cy="130469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/>
            <a:t>More videos</a:t>
          </a:r>
          <a:endParaRPr lang="en-US" sz="1400" kern="1200"/>
        </a:p>
      </dsp:txBody>
      <dsp:txXfrm>
        <a:off x="7758464" y="1523321"/>
        <a:ext cx="2174490" cy="1304694"/>
      </dsp:txXfrm>
    </dsp:sp>
    <dsp:sp modelId="{D8CEF5E7-F532-384E-BC89-119D4011BA5D}">
      <dsp:nvSpPr>
        <dsp:cNvPr id="0" name=""/>
        <dsp:cNvSpPr/>
      </dsp:nvSpPr>
      <dsp:spPr>
        <a:xfrm>
          <a:off x="4170554" y="3045465"/>
          <a:ext cx="2174490" cy="130469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/>
            <a:t>More encouragement by teaching staff to direct students to use their webcams and microphones</a:t>
          </a:r>
          <a:endParaRPr lang="en-US" sz="1400" kern="1200"/>
        </a:p>
      </dsp:txBody>
      <dsp:txXfrm>
        <a:off x="4170554" y="3045465"/>
        <a:ext cx="2174490" cy="13046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9E95D1-EF33-894E-A767-7F58C174ADB3}">
      <dsp:nvSpPr>
        <dsp:cNvPr id="0" name=""/>
        <dsp:cNvSpPr/>
      </dsp:nvSpPr>
      <dsp:spPr>
        <a:xfrm>
          <a:off x="582645" y="1178"/>
          <a:ext cx="2174490" cy="130469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/>
            <a:t>Less use of the chat option</a:t>
          </a:r>
          <a:endParaRPr lang="en-US" sz="1500" kern="1200"/>
        </a:p>
      </dsp:txBody>
      <dsp:txXfrm>
        <a:off x="582645" y="1178"/>
        <a:ext cx="2174490" cy="1304694"/>
      </dsp:txXfrm>
    </dsp:sp>
    <dsp:sp modelId="{C44C9D2A-CAD0-E944-AD77-F15FCF38B4DE}">
      <dsp:nvSpPr>
        <dsp:cNvPr id="0" name=""/>
        <dsp:cNvSpPr/>
      </dsp:nvSpPr>
      <dsp:spPr>
        <a:xfrm>
          <a:off x="2974584" y="1178"/>
          <a:ext cx="2174490" cy="1304694"/>
        </a:xfrm>
        <a:prstGeom prst="rect">
          <a:avLst/>
        </a:prstGeom>
        <a:solidFill>
          <a:schemeClr val="accent4">
            <a:hueOff val="498116"/>
            <a:satOff val="2201"/>
            <a:lumOff val="28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/>
            <a:t>More direct questioning to prevent the same students from answering every question</a:t>
          </a:r>
          <a:endParaRPr lang="en-US" sz="1500" kern="1200"/>
        </a:p>
      </dsp:txBody>
      <dsp:txXfrm>
        <a:off x="2974584" y="1178"/>
        <a:ext cx="2174490" cy="1304694"/>
      </dsp:txXfrm>
    </dsp:sp>
    <dsp:sp modelId="{168288EA-5C08-AD41-922E-F6EE8A632641}">
      <dsp:nvSpPr>
        <dsp:cNvPr id="0" name=""/>
        <dsp:cNvSpPr/>
      </dsp:nvSpPr>
      <dsp:spPr>
        <a:xfrm>
          <a:off x="5366524" y="1178"/>
          <a:ext cx="2174490" cy="1304694"/>
        </a:xfrm>
        <a:prstGeom prst="rect">
          <a:avLst/>
        </a:prstGeom>
        <a:solidFill>
          <a:schemeClr val="accent4">
            <a:hueOff val="996233"/>
            <a:satOff val="4402"/>
            <a:lumOff val="57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/>
            <a:t>More student interaction with each other</a:t>
          </a:r>
          <a:endParaRPr lang="en-US" sz="1500" kern="1200"/>
        </a:p>
      </dsp:txBody>
      <dsp:txXfrm>
        <a:off x="5366524" y="1178"/>
        <a:ext cx="2174490" cy="1304694"/>
      </dsp:txXfrm>
    </dsp:sp>
    <dsp:sp modelId="{E5F439D7-4EEB-244C-A8DA-4EEA7719EB1C}">
      <dsp:nvSpPr>
        <dsp:cNvPr id="0" name=""/>
        <dsp:cNvSpPr/>
      </dsp:nvSpPr>
      <dsp:spPr>
        <a:xfrm>
          <a:off x="7758464" y="1178"/>
          <a:ext cx="2174490" cy="1304694"/>
        </a:xfrm>
        <a:prstGeom prst="rect">
          <a:avLst/>
        </a:prstGeom>
        <a:solidFill>
          <a:schemeClr val="accent4">
            <a:hueOff val="1494349"/>
            <a:satOff val="6603"/>
            <a:lumOff val="85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/>
            <a:t>More discussion time with students in the chat</a:t>
          </a:r>
          <a:endParaRPr lang="en-US" sz="1500" kern="1200"/>
        </a:p>
      </dsp:txBody>
      <dsp:txXfrm>
        <a:off x="7758464" y="1178"/>
        <a:ext cx="2174490" cy="1304694"/>
      </dsp:txXfrm>
    </dsp:sp>
    <dsp:sp modelId="{DDF0E05A-AD66-4541-9230-A509F9B79F79}">
      <dsp:nvSpPr>
        <dsp:cNvPr id="0" name=""/>
        <dsp:cNvSpPr/>
      </dsp:nvSpPr>
      <dsp:spPr>
        <a:xfrm>
          <a:off x="582645" y="1523321"/>
          <a:ext cx="2174490" cy="1304694"/>
        </a:xfrm>
        <a:prstGeom prst="rect">
          <a:avLst/>
        </a:prstGeom>
        <a:solidFill>
          <a:schemeClr val="accent4">
            <a:hueOff val="1992465"/>
            <a:satOff val="8804"/>
            <a:lumOff val="114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/>
            <a:t>More MCQ polling to focus and engage</a:t>
          </a:r>
          <a:endParaRPr lang="en-US" sz="1500" kern="1200"/>
        </a:p>
      </dsp:txBody>
      <dsp:txXfrm>
        <a:off x="582645" y="1523321"/>
        <a:ext cx="2174490" cy="1304694"/>
      </dsp:txXfrm>
    </dsp:sp>
    <dsp:sp modelId="{A48B29FA-48DD-A045-A276-77B5662D267B}">
      <dsp:nvSpPr>
        <dsp:cNvPr id="0" name=""/>
        <dsp:cNvSpPr/>
      </dsp:nvSpPr>
      <dsp:spPr>
        <a:xfrm>
          <a:off x="2974584" y="1523321"/>
          <a:ext cx="2174490" cy="1304694"/>
        </a:xfrm>
        <a:prstGeom prst="rect">
          <a:avLst/>
        </a:prstGeom>
        <a:solidFill>
          <a:schemeClr val="accent4">
            <a:hueOff val="2490582"/>
            <a:satOff val="11005"/>
            <a:lumOff val="1426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/>
            <a:t>More see each other and see other group’s discussions</a:t>
          </a:r>
          <a:endParaRPr lang="en-US" sz="1500" kern="1200"/>
        </a:p>
      </dsp:txBody>
      <dsp:txXfrm>
        <a:off x="2974584" y="1523321"/>
        <a:ext cx="2174490" cy="1304694"/>
      </dsp:txXfrm>
    </dsp:sp>
    <dsp:sp modelId="{76A62188-F24B-6044-95E6-9633AFAD8F95}">
      <dsp:nvSpPr>
        <dsp:cNvPr id="0" name=""/>
        <dsp:cNvSpPr/>
      </dsp:nvSpPr>
      <dsp:spPr>
        <a:xfrm>
          <a:off x="5366524" y="1523321"/>
          <a:ext cx="2174490" cy="1304694"/>
        </a:xfrm>
        <a:prstGeom prst="rect">
          <a:avLst/>
        </a:prstGeom>
        <a:solidFill>
          <a:schemeClr val="accent4">
            <a:hueOff val="2988698"/>
            <a:satOff val="13205"/>
            <a:lumOff val="171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/>
            <a:t>More interactive activities</a:t>
          </a:r>
          <a:endParaRPr lang="en-US" sz="1500" kern="1200"/>
        </a:p>
      </dsp:txBody>
      <dsp:txXfrm>
        <a:off x="5366524" y="1523321"/>
        <a:ext cx="2174490" cy="1304694"/>
      </dsp:txXfrm>
    </dsp:sp>
    <dsp:sp modelId="{2E4CB6DA-C691-7B4A-B71E-BFECDA7E7585}">
      <dsp:nvSpPr>
        <dsp:cNvPr id="0" name=""/>
        <dsp:cNvSpPr/>
      </dsp:nvSpPr>
      <dsp:spPr>
        <a:xfrm>
          <a:off x="7758464" y="1523321"/>
          <a:ext cx="2174490" cy="1304694"/>
        </a:xfrm>
        <a:prstGeom prst="rect">
          <a:avLst/>
        </a:prstGeom>
        <a:solidFill>
          <a:schemeClr val="accent4">
            <a:hueOff val="3486814"/>
            <a:satOff val="15406"/>
            <a:lumOff val="199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/>
            <a:t>A deeper explanation of concepts </a:t>
          </a:r>
          <a:endParaRPr lang="en-US" sz="1500" kern="1200"/>
        </a:p>
      </dsp:txBody>
      <dsp:txXfrm>
        <a:off x="7758464" y="1523321"/>
        <a:ext cx="2174490" cy="1304694"/>
      </dsp:txXfrm>
    </dsp:sp>
    <dsp:sp modelId="{EEB1E90A-E012-2641-83A1-1E788CD7FCDC}">
      <dsp:nvSpPr>
        <dsp:cNvPr id="0" name=""/>
        <dsp:cNvSpPr/>
      </dsp:nvSpPr>
      <dsp:spPr>
        <a:xfrm>
          <a:off x="582645" y="3045465"/>
          <a:ext cx="2174490" cy="1304694"/>
        </a:xfrm>
        <a:prstGeom prst="rect">
          <a:avLst/>
        </a:prstGeom>
        <a:solidFill>
          <a:schemeClr val="accent4">
            <a:hueOff val="3984930"/>
            <a:satOff val="17607"/>
            <a:lumOff val="2281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/>
            <a:t>More polls</a:t>
          </a:r>
          <a:endParaRPr lang="en-US" sz="1500" kern="1200"/>
        </a:p>
      </dsp:txBody>
      <dsp:txXfrm>
        <a:off x="582645" y="3045465"/>
        <a:ext cx="2174490" cy="1304694"/>
      </dsp:txXfrm>
    </dsp:sp>
    <dsp:sp modelId="{BB76935D-6905-1D48-9ABE-B0348FE4261B}">
      <dsp:nvSpPr>
        <dsp:cNvPr id="0" name=""/>
        <dsp:cNvSpPr/>
      </dsp:nvSpPr>
      <dsp:spPr>
        <a:xfrm>
          <a:off x="2974584" y="3045465"/>
          <a:ext cx="2174490" cy="1304694"/>
        </a:xfrm>
        <a:prstGeom prst="rect">
          <a:avLst/>
        </a:prstGeom>
        <a:solidFill>
          <a:schemeClr val="accent4">
            <a:hueOff val="4483047"/>
            <a:satOff val="19808"/>
            <a:lumOff val="256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/>
            <a:t>More opportunities to ask questions</a:t>
          </a:r>
          <a:endParaRPr lang="en-US" sz="1500" kern="1200"/>
        </a:p>
      </dsp:txBody>
      <dsp:txXfrm>
        <a:off x="2974584" y="3045465"/>
        <a:ext cx="2174490" cy="1304694"/>
      </dsp:txXfrm>
    </dsp:sp>
    <dsp:sp modelId="{F7ABF8C5-B918-1B42-8430-076D0910080D}">
      <dsp:nvSpPr>
        <dsp:cNvPr id="0" name=""/>
        <dsp:cNvSpPr/>
      </dsp:nvSpPr>
      <dsp:spPr>
        <a:xfrm>
          <a:off x="5366524" y="3045465"/>
          <a:ext cx="2174490" cy="1304694"/>
        </a:xfrm>
        <a:prstGeom prst="rect">
          <a:avLst/>
        </a:prstGeom>
        <a:solidFill>
          <a:schemeClr val="accent4">
            <a:hueOff val="4981163"/>
            <a:satOff val="22009"/>
            <a:lumOff val="2852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/>
            <a:t>More teamwork in class</a:t>
          </a:r>
          <a:endParaRPr lang="en-US" sz="1500" kern="1200"/>
        </a:p>
      </dsp:txBody>
      <dsp:txXfrm>
        <a:off x="5366524" y="3045465"/>
        <a:ext cx="2174490" cy="1304694"/>
      </dsp:txXfrm>
    </dsp:sp>
    <dsp:sp modelId="{A336E0B1-504C-7946-BB94-69EC966A36B9}">
      <dsp:nvSpPr>
        <dsp:cNvPr id="0" name=""/>
        <dsp:cNvSpPr/>
      </dsp:nvSpPr>
      <dsp:spPr>
        <a:xfrm>
          <a:off x="7758464" y="3045465"/>
          <a:ext cx="2174490" cy="1304694"/>
        </a:xfrm>
        <a:prstGeom prst="rect">
          <a:avLst/>
        </a:prstGeom>
        <a:solidFill>
          <a:schemeClr val="accent4">
            <a:hueOff val="5479279"/>
            <a:satOff val="24210"/>
            <a:lumOff val="313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/>
            <a:t>More other students turning on their microphone and webcam during class to see each other</a:t>
          </a:r>
          <a:endParaRPr lang="en-US" sz="1500" kern="1200"/>
        </a:p>
      </dsp:txBody>
      <dsp:txXfrm>
        <a:off x="7758464" y="3045465"/>
        <a:ext cx="2174490" cy="130469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86F7D6-4C03-4828-BA2E-180FE739A9D0}">
      <dsp:nvSpPr>
        <dsp:cNvPr id="0" name=""/>
        <dsp:cNvSpPr/>
      </dsp:nvSpPr>
      <dsp:spPr>
        <a:xfrm>
          <a:off x="0" y="682"/>
          <a:ext cx="6245265" cy="57312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60634D-52B5-4B75-8A74-DAC2DB9044C0}">
      <dsp:nvSpPr>
        <dsp:cNvPr id="0" name=""/>
        <dsp:cNvSpPr/>
      </dsp:nvSpPr>
      <dsp:spPr>
        <a:xfrm>
          <a:off x="173370" y="129635"/>
          <a:ext cx="315219" cy="31521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F74425-F855-4361-8ADF-E139190A229A}">
      <dsp:nvSpPr>
        <dsp:cNvPr id="0" name=""/>
        <dsp:cNvSpPr/>
      </dsp:nvSpPr>
      <dsp:spPr>
        <a:xfrm>
          <a:off x="661960" y="682"/>
          <a:ext cx="5583304" cy="573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656" tIns="60656" rIns="60656" bIns="60656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/>
            <a:t>Brainstorming</a:t>
          </a:r>
          <a:endParaRPr lang="en-US" sz="1500" kern="1200"/>
        </a:p>
      </dsp:txBody>
      <dsp:txXfrm>
        <a:off x="661960" y="682"/>
        <a:ext cx="5583304" cy="573126"/>
      </dsp:txXfrm>
    </dsp:sp>
    <dsp:sp modelId="{2BCC0D95-2B03-410D-B357-F199D10EA7AA}">
      <dsp:nvSpPr>
        <dsp:cNvPr id="0" name=""/>
        <dsp:cNvSpPr/>
      </dsp:nvSpPr>
      <dsp:spPr>
        <a:xfrm>
          <a:off x="0" y="717090"/>
          <a:ext cx="6245265" cy="57312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0701AD-D202-468C-9CA3-1098A35EB231}">
      <dsp:nvSpPr>
        <dsp:cNvPr id="0" name=""/>
        <dsp:cNvSpPr/>
      </dsp:nvSpPr>
      <dsp:spPr>
        <a:xfrm>
          <a:off x="173370" y="846043"/>
          <a:ext cx="315219" cy="31521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2312A5-F7DA-4102-9D83-91EB27D67CC3}">
      <dsp:nvSpPr>
        <dsp:cNvPr id="0" name=""/>
        <dsp:cNvSpPr/>
      </dsp:nvSpPr>
      <dsp:spPr>
        <a:xfrm>
          <a:off x="661960" y="717090"/>
          <a:ext cx="5583304" cy="573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656" tIns="60656" rIns="60656" bIns="60656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/>
            <a:t>Smaller group sizes</a:t>
          </a:r>
          <a:endParaRPr lang="en-US" sz="1500" kern="1200"/>
        </a:p>
      </dsp:txBody>
      <dsp:txXfrm>
        <a:off x="661960" y="717090"/>
        <a:ext cx="5583304" cy="573126"/>
      </dsp:txXfrm>
    </dsp:sp>
    <dsp:sp modelId="{82BCBBEF-D2FB-4CA1-85D8-058797DC981F}">
      <dsp:nvSpPr>
        <dsp:cNvPr id="0" name=""/>
        <dsp:cNvSpPr/>
      </dsp:nvSpPr>
      <dsp:spPr>
        <a:xfrm>
          <a:off x="0" y="1433498"/>
          <a:ext cx="6245265" cy="57312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D9638D-1DDC-461D-A4E5-7D2F3AE43B4D}">
      <dsp:nvSpPr>
        <dsp:cNvPr id="0" name=""/>
        <dsp:cNvSpPr/>
      </dsp:nvSpPr>
      <dsp:spPr>
        <a:xfrm>
          <a:off x="173370" y="1562451"/>
          <a:ext cx="315219" cy="31521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1B396E-B406-40DF-A51B-4CEFE999BAB5}">
      <dsp:nvSpPr>
        <dsp:cNvPr id="0" name=""/>
        <dsp:cNvSpPr/>
      </dsp:nvSpPr>
      <dsp:spPr>
        <a:xfrm>
          <a:off x="661960" y="1433498"/>
          <a:ext cx="5583304" cy="573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656" tIns="60656" rIns="60656" bIns="60656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/>
            <a:t>Groups help each other</a:t>
          </a:r>
          <a:endParaRPr lang="en-US" sz="1500" kern="1200"/>
        </a:p>
      </dsp:txBody>
      <dsp:txXfrm>
        <a:off x="661960" y="1433498"/>
        <a:ext cx="5583304" cy="573126"/>
      </dsp:txXfrm>
    </dsp:sp>
    <dsp:sp modelId="{BBE0F960-00A3-4227-9762-14AEA32AB1D1}">
      <dsp:nvSpPr>
        <dsp:cNvPr id="0" name=""/>
        <dsp:cNvSpPr/>
      </dsp:nvSpPr>
      <dsp:spPr>
        <a:xfrm>
          <a:off x="0" y="2149906"/>
          <a:ext cx="6245265" cy="57312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2E2D63-70F0-41BA-9B52-E3212A121F10}">
      <dsp:nvSpPr>
        <dsp:cNvPr id="0" name=""/>
        <dsp:cNvSpPr/>
      </dsp:nvSpPr>
      <dsp:spPr>
        <a:xfrm>
          <a:off x="173370" y="2278859"/>
          <a:ext cx="315219" cy="31521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EE7D23-854E-4FB6-810E-B738C1F3ABFC}">
      <dsp:nvSpPr>
        <dsp:cNvPr id="0" name=""/>
        <dsp:cNvSpPr/>
      </dsp:nvSpPr>
      <dsp:spPr>
        <a:xfrm>
          <a:off x="661960" y="2149906"/>
          <a:ext cx="5583304" cy="573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656" tIns="60656" rIns="60656" bIns="60656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/>
            <a:t>Interactive</a:t>
          </a:r>
          <a:endParaRPr lang="en-US" sz="1500" kern="1200"/>
        </a:p>
      </dsp:txBody>
      <dsp:txXfrm>
        <a:off x="661960" y="2149906"/>
        <a:ext cx="5583304" cy="573126"/>
      </dsp:txXfrm>
    </dsp:sp>
    <dsp:sp modelId="{77F18E20-3E4D-466C-B320-F20E32C05E28}">
      <dsp:nvSpPr>
        <dsp:cNvPr id="0" name=""/>
        <dsp:cNvSpPr/>
      </dsp:nvSpPr>
      <dsp:spPr>
        <a:xfrm>
          <a:off x="0" y="2866314"/>
          <a:ext cx="6245265" cy="57312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5AAEBB-61A8-4E93-9316-D8696008524A}">
      <dsp:nvSpPr>
        <dsp:cNvPr id="0" name=""/>
        <dsp:cNvSpPr/>
      </dsp:nvSpPr>
      <dsp:spPr>
        <a:xfrm>
          <a:off x="173370" y="2995267"/>
          <a:ext cx="315219" cy="31521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EE9E11-3D7F-4F18-A71F-74A1A2920DD5}">
      <dsp:nvSpPr>
        <dsp:cNvPr id="0" name=""/>
        <dsp:cNvSpPr/>
      </dsp:nvSpPr>
      <dsp:spPr>
        <a:xfrm>
          <a:off x="661960" y="2866314"/>
          <a:ext cx="5583304" cy="573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656" tIns="60656" rIns="60656" bIns="60656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/>
            <a:t>Lecturer can discuss with groups by visiting</a:t>
          </a:r>
          <a:endParaRPr lang="en-US" sz="1500" kern="1200"/>
        </a:p>
      </dsp:txBody>
      <dsp:txXfrm>
        <a:off x="661960" y="2866314"/>
        <a:ext cx="5583304" cy="573126"/>
      </dsp:txXfrm>
    </dsp:sp>
    <dsp:sp modelId="{85B20AC4-9EDF-4331-BF6F-C209D58B6606}">
      <dsp:nvSpPr>
        <dsp:cNvPr id="0" name=""/>
        <dsp:cNvSpPr/>
      </dsp:nvSpPr>
      <dsp:spPr>
        <a:xfrm>
          <a:off x="0" y="3582722"/>
          <a:ext cx="6245265" cy="57312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3AFF90-22E8-4E82-BF5E-B50F0A5E80D8}">
      <dsp:nvSpPr>
        <dsp:cNvPr id="0" name=""/>
        <dsp:cNvSpPr/>
      </dsp:nvSpPr>
      <dsp:spPr>
        <a:xfrm>
          <a:off x="173370" y="3711675"/>
          <a:ext cx="315219" cy="315219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ACCE38-D58B-4EC4-A104-AD1CBFFECABF}">
      <dsp:nvSpPr>
        <dsp:cNvPr id="0" name=""/>
        <dsp:cNvSpPr/>
      </dsp:nvSpPr>
      <dsp:spPr>
        <a:xfrm>
          <a:off x="661960" y="3582722"/>
          <a:ext cx="5583304" cy="573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656" tIns="60656" rIns="60656" bIns="60656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/>
            <a:t>More access to the tutor when they visit the breakout group as the group is smaller than the main tutorial size</a:t>
          </a:r>
          <a:endParaRPr lang="en-US" sz="1500" kern="1200"/>
        </a:p>
      </dsp:txBody>
      <dsp:txXfrm>
        <a:off x="661960" y="3582722"/>
        <a:ext cx="5583304" cy="573126"/>
      </dsp:txXfrm>
    </dsp:sp>
    <dsp:sp modelId="{C5777A33-25E0-47D4-9C83-49B578ED2677}">
      <dsp:nvSpPr>
        <dsp:cNvPr id="0" name=""/>
        <dsp:cNvSpPr/>
      </dsp:nvSpPr>
      <dsp:spPr>
        <a:xfrm>
          <a:off x="0" y="4299130"/>
          <a:ext cx="6245265" cy="57312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682ED4-A041-4980-8157-7FBEED41517C}">
      <dsp:nvSpPr>
        <dsp:cNvPr id="0" name=""/>
        <dsp:cNvSpPr/>
      </dsp:nvSpPr>
      <dsp:spPr>
        <a:xfrm>
          <a:off x="173370" y="4428083"/>
          <a:ext cx="315219" cy="315219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A64941-3046-4A6B-8B09-ADE64BDD5476}">
      <dsp:nvSpPr>
        <dsp:cNvPr id="0" name=""/>
        <dsp:cNvSpPr/>
      </dsp:nvSpPr>
      <dsp:spPr>
        <a:xfrm>
          <a:off x="661960" y="4299130"/>
          <a:ext cx="5583304" cy="573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656" tIns="60656" rIns="60656" bIns="60656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/>
            <a:t>Easier to talk to each other</a:t>
          </a:r>
          <a:endParaRPr lang="en-US" sz="1500" kern="1200"/>
        </a:p>
      </dsp:txBody>
      <dsp:txXfrm>
        <a:off x="661960" y="4299130"/>
        <a:ext cx="5583304" cy="573126"/>
      </dsp:txXfrm>
    </dsp:sp>
    <dsp:sp modelId="{82DDB505-D05C-4416-B81D-F1A9016A73B4}">
      <dsp:nvSpPr>
        <dsp:cNvPr id="0" name=""/>
        <dsp:cNvSpPr/>
      </dsp:nvSpPr>
      <dsp:spPr>
        <a:xfrm>
          <a:off x="0" y="5015538"/>
          <a:ext cx="6245265" cy="57312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0461AD-424A-4A05-98C2-DA63FF870B63}">
      <dsp:nvSpPr>
        <dsp:cNvPr id="0" name=""/>
        <dsp:cNvSpPr/>
      </dsp:nvSpPr>
      <dsp:spPr>
        <a:xfrm>
          <a:off x="173370" y="5144491"/>
          <a:ext cx="315219" cy="315219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6894CD-4C1B-4255-9D74-B28CA6729DD2}">
      <dsp:nvSpPr>
        <dsp:cNvPr id="0" name=""/>
        <dsp:cNvSpPr/>
      </dsp:nvSpPr>
      <dsp:spPr>
        <a:xfrm>
          <a:off x="661960" y="5015538"/>
          <a:ext cx="5583304" cy="573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656" tIns="60656" rIns="60656" bIns="60656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/>
            <a:t>No distractions, can concentrate on talking to each other</a:t>
          </a:r>
          <a:endParaRPr lang="en-US" sz="1500" kern="1200"/>
        </a:p>
      </dsp:txBody>
      <dsp:txXfrm>
        <a:off x="661960" y="5015538"/>
        <a:ext cx="5583304" cy="57312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FECB52-2F51-44D0-BFD7-7114CC1F0040}">
      <dsp:nvSpPr>
        <dsp:cNvPr id="0" name=""/>
        <dsp:cNvSpPr/>
      </dsp:nvSpPr>
      <dsp:spPr>
        <a:xfrm>
          <a:off x="0" y="682"/>
          <a:ext cx="6245265" cy="57312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202A05-0617-4BA9-9DB9-2CA967C3DF85}">
      <dsp:nvSpPr>
        <dsp:cNvPr id="0" name=""/>
        <dsp:cNvSpPr/>
      </dsp:nvSpPr>
      <dsp:spPr>
        <a:xfrm>
          <a:off x="173370" y="129635"/>
          <a:ext cx="315219" cy="31521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8E499-54E3-42F7-B4F9-03D950B29711}">
      <dsp:nvSpPr>
        <dsp:cNvPr id="0" name=""/>
        <dsp:cNvSpPr/>
      </dsp:nvSpPr>
      <dsp:spPr>
        <a:xfrm>
          <a:off x="661960" y="682"/>
          <a:ext cx="5583304" cy="573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656" tIns="60656" rIns="60656" bIns="60656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/>
            <a:t>Shy online students don’t want to discuss, don’t turn on microphone or webcam</a:t>
          </a:r>
          <a:endParaRPr lang="en-US" sz="1500" kern="1200"/>
        </a:p>
      </dsp:txBody>
      <dsp:txXfrm>
        <a:off x="661960" y="682"/>
        <a:ext cx="5583304" cy="573126"/>
      </dsp:txXfrm>
    </dsp:sp>
    <dsp:sp modelId="{FDC2523A-B54B-4579-9C73-135149F509B2}">
      <dsp:nvSpPr>
        <dsp:cNvPr id="0" name=""/>
        <dsp:cNvSpPr/>
      </dsp:nvSpPr>
      <dsp:spPr>
        <a:xfrm>
          <a:off x="0" y="717090"/>
          <a:ext cx="6245265" cy="57312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1EDE76-EBAF-4259-AC92-841D87EDCA5B}">
      <dsp:nvSpPr>
        <dsp:cNvPr id="0" name=""/>
        <dsp:cNvSpPr/>
      </dsp:nvSpPr>
      <dsp:spPr>
        <a:xfrm>
          <a:off x="173370" y="846043"/>
          <a:ext cx="315219" cy="31521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3ABC49-D9E8-4C5C-8B4C-E04D3DE8F06E}">
      <dsp:nvSpPr>
        <dsp:cNvPr id="0" name=""/>
        <dsp:cNvSpPr/>
      </dsp:nvSpPr>
      <dsp:spPr>
        <a:xfrm>
          <a:off x="661960" y="717090"/>
          <a:ext cx="5583304" cy="573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656" tIns="60656" rIns="60656" bIns="60656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/>
            <a:t>Need to use apps outside the online class to finish group work</a:t>
          </a:r>
          <a:endParaRPr lang="en-US" sz="1500" kern="1200"/>
        </a:p>
      </dsp:txBody>
      <dsp:txXfrm>
        <a:off x="661960" y="717090"/>
        <a:ext cx="5583304" cy="573126"/>
      </dsp:txXfrm>
    </dsp:sp>
    <dsp:sp modelId="{FDB4836E-E91F-4F83-9AE1-D0C125F7A7BB}">
      <dsp:nvSpPr>
        <dsp:cNvPr id="0" name=""/>
        <dsp:cNvSpPr/>
      </dsp:nvSpPr>
      <dsp:spPr>
        <a:xfrm>
          <a:off x="0" y="1433498"/>
          <a:ext cx="6245265" cy="57312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3B1BD9-08F0-4099-8C5C-1258B2AE8F3B}">
      <dsp:nvSpPr>
        <dsp:cNvPr id="0" name=""/>
        <dsp:cNvSpPr/>
      </dsp:nvSpPr>
      <dsp:spPr>
        <a:xfrm>
          <a:off x="173370" y="1562451"/>
          <a:ext cx="315219" cy="31521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D8AC7A-25FE-42CB-A3C2-485D79F6AD1B}">
      <dsp:nvSpPr>
        <dsp:cNvPr id="0" name=""/>
        <dsp:cNvSpPr/>
      </dsp:nvSpPr>
      <dsp:spPr>
        <a:xfrm>
          <a:off x="661960" y="1433498"/>
          <a:ext cx="5583304" cy="573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656" tIns="60656" rIns="60656" bIns="60656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/>
            <a:t>Lecturer takes too much time to form breakout groups (in Collaborate Ultra)</a:t>
          </a:r>
          <a:endParaRPr lang="en-US" sz="1500" kern="1200"/>
        </a:p>
      </dsp:txBody>
      <dsp:txXfrm>
        <a:off x="661960" y="1433498"/>
        <a:ext cx="5583304" cy="573126"/>
      </dsp:txXfrm>
    </dsp:sp>
    <dsp:sp modelId="{0246512B-F765-481D-8CCE-CA238FB5F08B}">
      <dsp:nvSpPr>
        <dsp:cNvPr id="0" name=""/>
        <dsp:cNvSpPr/>
      </dsp:nvSpPr>
      <dsp:spPr>
        <a:xfrm>
          <a:off x="0" y="2149906"/>
          <a:ext cx="6245265" cy="57312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ED473B-07AC-4C42-A0D8-57D0A4761DA8}">
      <dsp:nvSpPr>
        <dsp:cNvPr id="0" name=""/>
        <dsp:cNvSpPr/>
      </dsp:nvSpPr>
      <dsp:spPr>
        <a:xfrm>
          <a:off x="173370" y="2278859"/>
          <a:ext cx="315219" cy="31521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547524-46C5-40ED-9E56-132E36CED059}">
      <dsp:nvSpPr>
        <dsp:cNvPr id="0" name=""/>
        <dsp:cNvSpPr/>
      </dsp:nvSpPr>
      <dsp:spPr>
        <a:xfrm>
          <a:off x="661960" y="2149906"/>
          <a:ext cx="5583304" cy="573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656" tIns="60656" rIns="60656" bIns="60656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/>
            <a:t>Nobody wants to talk</a:t>
          </a:r>
          <a:endParaRPr lang="en-US" sz="1500" kern="1200"/>
        </a:p>
      </dsp:txBody>
      <dsp:txXfrm>
        <a:off x="661960" y="2149906"/>
        <a:ext cx="5583304" cy="573126"/>
      </dsp:txXfrm>
    </dsp:sp>
    <dsp:sp modelId="{F559C165-6800-4E9B-9B1A-B721BB0F8EAE}">
      <dsp:nvSpPr>
        <dsp:cNvPr id="0" name=""/>
        <dsp:cNvSpPr/>
      </dsp:nvSpPr>
      <dsp:spPr>
        <a:xfrm>
          <a:off x="0" y="2866314"/>
          <a:ext cx="6245265" cy="57312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A8B949-DF1F-4B4E-8EB3-1B3D9E93DB28}">
      <dsp:nvSpPr>
        <dsp:cNvPr id="0" name=""/>
        <dsp:cNvSpPr/>
      </dsp:nvSpPr>
      <dsp:spPr>
        <a:xfrm>
          <a:off x="173370" y="2995267"/>
          <a:ext cx="315219" cy="31521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9F20D0-9872-43CE-AC32-8F6222FF37ED}">
      <dsp:nvSpPr>
        <dsp:cNvPr id="0" name=""/>
        <dsp:cNvSpPr/>
      </dsp:nvSpPr>
      <dsp:spPr>
        <a:xfrm>
          <a:off x="661960" y="2866314"/>
          <a:ext cx="5583304" cy="573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656" tIns="60656" rIns="60656" bIns="60656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/>
            <a:t>Less engaging than in person</a:t>
          </a:r>
          <a:endParaRPr lang="en-US" sz="1500" kern="1200"/>
        </a:p>
      </dsp:txBody>
      <dsp:txXfrm>
        <a:off x="661960" y="2866314"/>
        <a:ext cx="5583304" cy="573126"/>
      </dsp:txXfrm>
    </dsp:sp>
    <dsp:sp modelId="{F03A0F1A-54AD-4C82-BAC4-53D307D78548}">
      <dsp:nvSpPr>
        <dsp:cNvPr id="0" name=""/>
        <dsp:cNvSpPr/>
      </dsp:nvSpPr>
      <dsp:spPr>
        <a:xfrm>
          <a:off x="0" y="3582722"/>
          <a:ext cx="6245265" cy="57312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DA7C3A-A23D-42AE-A48F-E508676AF7AD}">
      <dsp:nvSpPr>
        <dsp:cNvPr id="0" name=""/>
        <dsp:cNvSpPr/>
      </dsp:nvSpPr>
      <dsp:spPr>
        <a:xfrm>
          <a:off x="173370" y="3711675"/>
          <a:ext cx="315219" cy="315219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A5BF62-8056-4214-8344-A546BF890157}">
      <dsp:nvSpPr>
        <dsp:cNvPr id="0" name=""/>
        <dsp:cNvSpPr/>
      </dsp:nvSpPr>
      <dsp:spPr>
        <a:xfrm>
          <a:off x="661960" y="3582722"/>
          <a:ext cx="5583304" cy="573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656" tIns="60656" rIns="60656" bIns="60656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/>
            <a:t>Can’t go back to the main room while in breakout rooms</a:t>
          </a:r>
          <a:endParaRPr lang="en-US" sz="1500" kern="1200"/>
        </a:p>
      </dsp:txBody>
      <dsp:txXfrm>
        <a:off x="661960" y="3582722"/>
        <a:ext cx="5583304" cy="573126"/>
      </dsp:txXfrm>
    </dsp:sp>
    <dsp:sp modelId="{7DC03402-5E49-4BDE-99AB-973ED431767C}">
      <dsp:nvSpPr>
        <dsp:cNvPr id="0" name=""/>
        <dsp:cNvSpPr/>
      </dsp:nvSpPr>
      <dsp:spPr>
        <a:xfrm>
          <a:off x="0" y="4299130"/>
          <a:ext cx="6245265" cy="57312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533254-A6F9-4EB6-9911-CD528BAFF8B9}">
      <dsp:nvSpPr>
        <dsp:cNvPr id="0" name=""/>
        <dsp:cNvSpPr/>
      </dsp:nvSpPr>
      <dsp:spPr>
        <a:xfrm>
          <a:off x="173370" y="4428083"/>
          <a:ext cx="315219" cy="315219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93570B-C094-40F7-8941-8F2FB8B7EB89}">
      <dsp:nvSpPr>
        <dsp:cNvPr id="0" name=""/>
        <dsp:cNvSpPr/>
      </dsp:nvSpPr>
      <dsp:spPr>
        <a:xfrm>
          <a:off x="661960" y="4299130"/>
          <a:ext cx="5583304" cy="573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656" tIns="60656" rIns="60656" bIns="60656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/>
            <a:t>Can’t see the question/don’t know what to do</a:t>
          </a:r>
          <a:endParaRPr lang="en-US" sz="1500" kern="1200"/>
        </a:p>
      </dsp:txBody>
      <dsp:txXfrm>
        <a:off x="661960" y="4299130"/>
        <a:ext cx="5583304" cy="573126"/>
      </dsp:txXfrm>
    </dsp:sp>
    <dsp:sp modelId="{B1D30E33-2B54-4DC8-A821-102FCDC1D353}">
      <dsp:nvSpPr>
        <dsp:cNvPr id="0" name=""/>
        <dsp:cNvSpPr/>
      </dsp:nvSpPr>
      <dsp:spPr>
        <a:xfrm>
          <a:off x="0" y="5015538"/>
          <a:ext cx="6245265" cy="57312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CD318D-5CF2-4C8A-AABE-0D23298A0C1E}">
      <dsp:nvSpPr>
        <dsp:cNvPr id="0" name=""/>
        <dsp:cNvSpPr/>
      </dsp:nvSpPr>
      <dsp:spPr>
        <a:xfrm>
          <a:off x="173370" y="5144491"/>
          <a:ext cx="315219" cy="315219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DEEB9C-8A60-4979-B39E-764EC0254B67}">
      <dsp:nvSpPr>
        <dsp:cNvPr id="0" name=""/>
        <dsp:cNvSpPr/>
      </dsp:nvSpPr>
      <dsp:spPr>
        <a:xfrm>
          <a:off x="661960" y="5015538"/>
          <a:ext cx="5583304" cy="573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656" tIns="60656" rIns="60656" bIns="60656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/>
            <a:t>Online tutorial attendance was low so many group mates missing</a:t>
          </a:r>
          <a:endParaRPr lang="en-US" sz="1500" kern="1200"/>
        </a:p>
      </dsp:txBody>
      <dsp:txXfrm>
        <a:off x="661960" y="5015538"/>
        <a:ext cx="5583304" cy="57312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E8E51B-D784-42BC-A828-61F8C8B7DC6A}">
      <dsp:nvSpPr>
        <dsp:cNvPr id="0" name=""/>
        <dsp:cNvSpPr/>
      </dsp:nvSpPr>
      <dsp:spPr>
        <a:xfrm>
          <a:off x="0" y="2319"/>
          <a:ext cx="6245265" cy="11757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2E74DE-B30D-4EF1-A8B0-78180ACEEC70}">
      <dsp:nvSpPr>
        <dsp:cNvPr id="0" name=""/>
        <dsp:cNvSpPr/>
      </dsp:nvSpPr>
      <dsp:spPr>
        <a:xfrm>
          <a:off x="355657" y="266858"/>
          <a:ext cx="646650" cy="6466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88E42D-E776-4EAD-A147-ED512DAD1C10}">
      <dsp:nvSpPr>
        <dsp:cNvPr id="0" name=""/>
        <dsp:cNvSpPr/>
      </dsp:nvSpPr>
      <dsp:spPr>
        <a:xfrm>
          <a:off x="1357965" y="2319"/>
          <a:ext cx="4887299" cy="1175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431" tIns="124431" rIns="124431" bIns="12443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They like interactive classes</a:t>
          </a:r>
        </a:p>
      </dsp:txBody>
      <dsp:txXfrm>
        <a:off x="1357965" y="2319"/>
        <a:ext cx="4887299" cy="1175727"/>
      </dsp:txXfrm>
    </dsp:sp>
    <dsp:sp modelId="{92A1C6CC-5D62-4144-A699-D850A5815BEF}">
      <dsp:nvSpPr>
        <dsp:cNvPr id="0" name=""/>
        <dsp:cNvSpPr/>
      </dsp:nvSpPr>
      <dsp:spPr>
        <a:xfrm>
          <a:off x="0" y="1471979"/>
          <a:ext cx="6245265" cy="11757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A3235C-ABAF-42DC-AC76-271153880E95}">
      <dsp:nvSpPr>
        <dsp:cNvPr id="0" name=""/>
        <dsp:cNvSpPr/>
      </dsp:nvSpPr>
      <dsp:spPr>
        <a:xfrm>
          <a:off x="355657" y="1736518"/>
          <a:ext cx="646650" cy="6466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DEFB23-B2F1-44D3-A8D9-D8561014B211}">
      <dsp:nvSpPr>
        <dsp:cNvPr id="0" name=""/>
        <dsp:cNvSpPr/>
      </dsp:nvSpPr>
      <dsp:spPr>
        <a:xfrm>
          <a:off x="1357965" y="1471979"/>
          <a:ext cx="4887299" cy="1175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431" tIns="124431" rIns="124431" bIns="12443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Using chat/polls</a:t>
          </a:r>
        </a:p>
      </dsp:txBody>
      <dsp:txXfrm>
        <a:off x="1357965" y="1471979"/>
        <a:ext cx="4887299" cy="1175727"/>
      </dsp:txXfrm>
    </dsp:sp>
    <dsp:sp modelId="{3E73224A-E2A3-4E7E-94EF-0D3401B7526E}">
      <dsp:nvSpPr>
        <dsp:cNvPr id="0" name=""/>
        <dsp:cNvSpPr/>
      </dsp:nvSpPr>
      <dsp:spPr>
        <a:xfrm>
          <a:off x="0" y="2941639"/>
          <a:ext cx="6245265" cy="11757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144939-4A02-4051-85C0-5620E787DA4B}">
      <dsp:nvSpPr>
        <dsp:cNvPr id="0" name=""/>
        <dsp:cNvSpPr/>
      </dsp:nvSpPr>
      <dsp:spPr>
        <a:xfrm>
          <a:off x="355657" y="3206178"/>
          <a:ext cx="646650" cy="64665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628BCA-7059-4CF8-B09A-B5608151FFF4}">
      <dsp:nvSpPr>
        <dsp:cNvPr id="0" name=""/>
        <dsp:cNvSpPr/>
      </dsp:nvSpPr>
      <dsp:spPr>
        <a:xfrm>
          <a:off x="1357965" y="2941639"/>
          <a:ext cx="4887299" cy="1175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431" tIns="124431" rIns="124431" bIns="12443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Seeing other students</a:t>
          </a:r>
        </a:p>
      </dsp:txBody>
      <dsp:txXfrm>
        <a:off x="1357965" y="2941639"/>
        <a:ext cx="4887299" cy="1175727"/>
      </dsp:txXfrm>
    </dsp:sp>
    <dsp:sp modelId="{0BF5FFF2-2B85-4D4D-83ED-871181EC705F}">
      <dsp:nvSpPr>
        <dsp:cNvPr id="0" name=""/>
        <dsp:cNvSpPr/>
      </dsp:nvSpPr>
      <dsp:spPr>
        <a:xfrm>
          <a:off x="0" y="4411299"/>
          <a:ext cx="6245265" cy="11757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BB6D1A-C08E-4C45-A0FE-AB7771A94A4A}">
      <dsp:nvSpPr>
        <dsp:cNvPr id="0" name=""/>
        <dsp:cNvSpPr/>
      </dsp:nvSpPr>
      <dsp:spPr>
        <a:xfrm>
          <a:off x="355657" y="4675838"/>
          <a:ext cx="646650" cy="64665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252D3D-E3D4-42B9-A925-05D08EEE1591}">
      <dsp:nvSpPr>
        <dsp:cNvPr id="0" name=""/>
        <dsp:cNvSpPr/>
      </dsp:nvSpPr>
      <dsp:spPr>
        <a:xfrm>
          <a:off x="1357965" y="4411299"/>
          <a:ext cx="4887299" cy="1175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431" tIns="124431" rIns="124431" bIns="12443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Interacting with out students</a:t>
          </a:r>
        </a:p>
      </dsp:txBody>
      <dsp:txXfrm>
        <a:off x="1357965" y="4411299"/>
        <a:ext cx="4887299" cy="117572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6E4861-F7E8-4E87-91F5-16627AE9BC5D}">
      <dsp:nvSpPr>
        <dsp:cNvPr id="0" name=""/>
        <dsp:cNvSpPr/>
      </dsp:nvSpPr>
      <dsp:spPr>
        <a:xfrm>
          <a:off x="0" y="1808"/>
          <a:ext cx="6245265" cy="7704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27291E-707B-4E9A-A0A8-A0A8CD0CDF0A}">
      <dsp:nvSpPr>
        <dsp:cNvPr id="0" name=""/>
        <dsp:cNvSpPr/>
      </dsp:nvSpPr>
      <dsp:spPr>
        <a:xfrm>
          <a:off x="233059" y="175158"/>
          <a:ext cx="423745" cy="42374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567711-0919-4380-B77D-6278A79F38D7}">
      <dsp:nvSpPr>
        <dsp:cNvPr id="0" name=""/>
        <dsp:cNvSpPr/>
      </dsp:nvSpPr>
      <dsp:spPr>
        <a:xfrm>
          <a:off x="889864" y="1808"/>
          <a:ext cx="5355400" cy="770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539" tIns="81539" rIns="81539" bIns="81539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Lack of engagement from their fellow students</a:t>
          </a:r>
        </a:p>
      </dsp:txBody>
      <dsp:txXfrm>
        <a:off x="889864" y="1808"/>
        <a:ext cx="5355400" cy="770445"/>
      </dsp:txXfrm>
    </dsp:sp>
    <dsp:sp modelId="{1A5CC10B-E80A-4E04-95A9-9B35B54082C5}">
      <dsp:nvSpPr>
        <dsp:cNvPr id="0" name=""/>
        <dsp:cNvSpPr/>
      </dsp:nvSpPr>
      <dsp:spPr>
        <a:xfrm>
          <a:off x="0" y="964865"/>
          <a:ext cx="6245265" cy="7704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E2B382-42AF-4910-9A02-A1BB23206B85}">
      <dsp:nvSpPr>
        <dsp:cNvPr id="0" name=""/>
        <dsp:cNvSpPr/>
      </dsp:nvSpPr>
      <dsp:spPr>
        <a:xfrm>
          <a:off x="233059" y="1138215"/>
          <a:ext cx="423745" cy="42374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4281C5-69E1-4970-9528-A36959CC43CC}">
      <dsp:nvSpPr>
        <dsp:cNvPr id="0" name=""/>
        <dsp:cNvSpPr/>
      </dsp:nvSpPr>
      <dsp:spPr>
        <a:xfrm>
          <a:off x="889864" y="964865"/>
          <a:ext cx="5355400" cy="770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539" tIns="81539" rIns="81539" bIns="81539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Feeling left out of the conversation</a:t>
          </a:r>
        </a:p>
      </dsp:txBody>
      <dsp:txXfrm>
        <a:off x="889864" y="964865"/>
        <a:ext cx="5355400" cy="770445"/>
      </dsp:txXfrm>
    </dsp:sp>
    <dsp:sp modelId="{B0EF9507-0DDA-4AB8-A457-5D46B5A58A32}">
      <dsp:nvSpPr>
        <dsp:cNvPr id="0" name=""/>
        <dsp:cNvSpPr/>
      </dsp:nvSpPr>
      <dsp:spPr>
        <a:xfrm>
          <a:off x="0" y="1927922"/>
          <a:ext cx="6245265" cy="7704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D37F25-0042-40A9-BFDF-6744C3D546EF}">
      <dsp:nvSpPr>
        <dsp:cNvPr id="0" name=""/>
        <dsp:cNvSpPr/>
      </dsp:nvSpPr>
      <dsp:spPr>
        <a:xfrm>
          <a:off x="233059" y="2101272"/>
          <a:ext cx="423745" cy="42374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BF9518-FF4A-4F52-B895-154111F9C3F3}">
      <dsp:nvSpPr>
        <dsp:cNvPr id="0" name=""/>
        <dsp:cNvSpPr/>
      </dsp:nvSpPr>
      <dsp:spPr>
        <a:xfrm>
          <a:off x="889864" y="1927922"/>
          <a:ext cx="5355400" cy="770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539" tIns="81539" rIns="81539" bIns="81539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Other students dominating the discussion</a:t>
          </a:r>
        </a:p>
      </dsp:txBody>
      <dsp:txXfrm>
        <a:off x="889864" y="1927922"/>
        <a:ext cx="5355400" cy="770445"/>
      </dsp:txXfrm>
    </dsp:sp>
    <dsp:sp modelId="{D7EEA6DF-4B56-4E6A-BCB6-0C95AEBA0964}">
      <dsp:nvSpPr>
        <dsp:cNvPr id="0" name=""/>
        <dsp:cNvSpPr/>
      </dsp:nvSpPr>
      <dsp:spPr>
        <a:xfrm>
          <a:off x="0" y="2890979"/>
          <a:ext cx="6245265" cy="7704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94567A-BA03-47A0-AD9E-5E5AF19D06DC}">
      <dsp:nvSpPr>
        <dsp:cNvPr id="0" name=""/>
        <dsp:cNvSpPr/>
      </dsp:nvSpPr>
      <dsp:spPr>
        <a:xfrm>
          <a:off x="233059" y="3064329"/>
          <a:ext cx="423745" cy="42374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31416B-E24D-43FA-9DA9-30B647602B2B}">
      <dsp:nvSpPr>
        <dsp:cNvPr id="0" name=""/>
        <dsp:cNvSpPr/>
      </dsp:nvSpPr>
      <dsp:spPr>
        <a:xfrm>
          <a:off x="889864" y="2890979"/>
          <a:ext cx="5355400" cy="770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539" tIns="81539" rIns="81539" bIns="81539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Unknown of online assessments, particularly online exams</a:t>
          </a:r>
        </a:p>
      </dsp:txBody>
      <dsp:txXfrm>
        <a:off x="889864" y="2890979"/>
        <a:ext cx="5355400" cy="770445"/>
      </dsp:txXfrm>
    </dsp:sp>
    <dsp:sp modelId="{902C4306-CB31-44D4-B92B-BA9BDDC7A6E7}">
      <dsp:nvSpPr>
        <dsp:cNvPr id="0" name=""/>
        <dsp:cNvSpPr/>
      </dsp:nvSpPr>
      <dsp:spPr>
        <a:xfrm>
          <a:off x="0" y="3854036"/>
          <a:ext cx="6245265" cy="7704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87FD2E-444C-4E3F-BCD1-87481A2B8847}">
      <dsp:nvSpPr>
        <dsp:cNvPr id="0" name=""/>
        <dsp:cNvSpPr/>
      </dsp:nvSpPr>
      <dsp:spPr>
        <a:xfrm>
          <a:off x="233059" y="4027386"/>
          <a:ext cx="423745" cy="42374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27CB85-C26F-4A85-AAA3-508CD1300EFD}">
      <dsp:nvSpPr>
        <dsp:cNvPr id="0" name=""/>
        <dsp:cNvSpPr/>
      </dsp:nvSpPr>
      <dsp:spPr>
        <a:xfrm>
          <a:off x="889864" y="3854036"/>
          <a:ext cx="5355400" cy="770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539" tIns="81539" rIns="81539" bIns="81539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Uncomfortable using microphone during class</a:t>
          </a:r>
        </a:p>
      </dsp:txBody>
      <dsp:txXfrm>
        <a:off x="889864" y="3854036"/>
        <a:ext cx="5355400" cy="770445"/>
      </dsp:txXfrm>
    </dsp:sp>
    <dsp:sp modelId="{A9423068-6300-4E38-A049-9106629B8AAC}">
      <dsp:nvSpPr>
        <dsp:cNvPr id="0" name=""/>
        <dsp:cNvSpPr/>
      </dsp:nvSpPr>
      <dsp:spPr>
        <a:xfrm>
          <a:off x="0" y="4817093"/>
          <a:ext cx="6245265" cy="7704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FB5B7D-CD0C-4C03-AF5A-C9749561458C}">
      <dsp:nvSpPr>
        <dsp:cNvPr id="0" name=""/>
        <dsp:cNvSpPr/>
      </dsp:nvSpPr>
      <dsp:spPr>
        <a:xfrm>
          <a:off x="233059" y="4990443"/>
          <a:ext cx="423745" cy="423745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32D196-FB32-443A-A77D-0905183E5712}">
      <dsp:nvSpPr>
        <dsp:cNvPr id="0" name=""/>
        <dsp:cNvSpPr/>
      </dsp:nvSpPr>
      <dsp:spPr>
        <a:xfrm>
          <a:off x="889864" y="4817093"/>
          <a:ext cx="5355400" cy="770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539" tIns="81539" rIns="81539" bIns="81539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Technical issues with internet connections and dropping out</a:t>
          </a:r>
        </a:p>
      </dsp:txBody>
      <dsp:txXfrm>
        <a:off x="889864" y="4817093"/>
        <a:ext cx="5355400" cy="77044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A3F316-D4FC-4E31-8004-69E088961AED}">
      <dsp:nvSpPr>
        <dsp:cNvPr id="0" name=""/>
        <dsp:cNvSpPr/>
      </dsp:nvSpPr>
      <dsp:spPr>
        <a:xfrm>
          <a:off x="959541" y="352950"/>
          <a:ext cx="1774499" cy="147513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D6FA9B-818E-4E69-90E9-5639D83D65DD}">
      <dsp:nvSpPr>
        <dsp:cNvPr id="0" name=""/>
        <dsp:cNvSpPr/>
      </dsp:nvSpPr>
      <dsp:spPr>
        <a:xfrm>
          <a:off x="486404" y="1996049"/>
          <a:ext cx="2720772" cy="202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Have an email policy – put this on the Moodle site and self-enforce it. For example “emails are replied to Monday-Friday 9am-5pm, outside this time emails will be replied to the following day. Please do not send the same email multiple times”.</a:t>
          </a:r>
        </a:p>
      </dsp:txBody>
      <dsp:txXfrm>
        <a:off x="486404" y="1996049"/>
        <a:ext cx="2720772" cy="2025000"/>
      </dsp:txXfrm>
    </dsp:sp>
    <dsp:sp modelId="{F8A706E2-AD08-47AC-B12E-D9FD6F9687AF}">
      <dsp:nvSpPr>
        <dsp:cNvPr id="0" name=""/>
        <dsp:cNvSpPr/>
      </dsp:nvSpPr>
      <dsp:spPr>
        <a:xfrm>
          <a:off x="4358724" y="298285"/>
          <a:ext cx="2127821" cy="169379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B72158-BDD4-4954-9B6B-D2070103C701}">
      <dsp:nvSpPr>
        <dsp:cNvPr id="0" name=""/>
        <dsp:cNvSpPr/>
      </dsp:nvSpPr>
      <dsp:spPr>
        <a:xfrm>
          <a:off x="3522176" y="2050714"/>
          <a:ext cx="3800916" cy="202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Have a discussion board policy – when it will close down. For example at 5pm the day before the exam staff will stop responding to emails. This way students will get a good night’s rest (and so will you!)</a:t>
          </a:r>
        </a:p>
      </dsp:txBody>
      <dsp:txXfrm>
        <a:off x="3522176" y="2050714"/>
        <a:ext cx="3800916" cy="2025000"/>
      </dsp:txXfrm>
    </dsp:sp>
    <dsp:sp modelId="{42CBE18F-75B3-4A25-9C06-1FD0931BC7AD}">
      <dsp:nvSpPr>
        <dsp:cNvPr id="0" name=""/>
        <dsp:cNvSpPr/>
      </dsp:nvSpPr>
      <dsp:spPr>
        <a:xfrm>
          <a:off x="8254862" y="357920"/>
          <a:ext cx="1671912" cy="145525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F9AE9F-CF4C-442B-9FCF-FF1FAFD13CF0}">
      <dsp:nvSpPr>
        <dsp:cNvPr id="0" name=""/>
        <dsp:cNvSpPr/>
      </dsp:nvSpPr>
      <dsp:spPr>
        <a:xfrm>
          <a:off x="7638093" y="1991079"/>
          <a:ext cx="2905451" cy="202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Have a class policy – “we can be informal but must be respectful”.</a:t>
          </a:r>
        </a:p>
      </dsp:txBody>
      <dsp:txXfrm>
        <a:off x="7638093" y="1991079"/>
        <a:ext cx="2905451" cy="2025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7/3/layout/HorizontalLabelsTimeline">
  <dgm:title val="Horizontal Labels Timeline"/>
  <dgm:desc val="Use to show a list of events in chronological order. The rectangular shape contains the description while the date is shown immediately below. It can display a large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/>
    </dgm:constrLst>
    <dgm:layoutNode name="divider" styleLbl="fgAcc1">
      <dgm:alg type="sp"/>
      <dgm:shape xmlns:r="http://schemas.openxmlformats.org/officeDocument/2006/relationships" type="line" r:blip="" zOrderOff="-1">
        <dgm:adjLst/>
      </dgm:shap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hoose name="constrBasedOnChildrenCount">
        <dgm:if name="constrForTwoChildren" axis="ch" ptType="node" func="cnt" op="lte" val="2">
          <dgm:constrLst>
            <dgm:constr type="primFontSz" for="des" forName="L1TextContainer" val="20"/>
            <dgm:constr type="primFontSz" for="des" forName="L2TextContainer" refType="primFontSz" refFor="des" refForName="L1TextContainer" op="equ" fact="0.85"/>
            <dgm:constr type="w" for="ch" forName="composite" refType="w"/>
            <dgm:constr type="h" for="ch" forName="composite" refType="h"/>
            <dgm:constr type="w" for="ch" forName="spaceBetweenRectangles" refType="w" refFor="ch" refForName="composite" fact="0"/>
            <dgm:constr type="w" for="ch" ptType="sibTrans" op="equ"/>
            <dgm:constr type="primFontSz" for="des" forName="L1TextContainer" op="equ"/>
            <dgm:constr type="primFontSz" for="des" forName="L2TextContainer" op="equ"/>
          </dgm:constrLst>
        </dgm:if>
        <dgm:else name="constrForRest">
          <dgm:constrLst>
            <dgm:constr type="primFontSz" for="des" forName="L1TextContainer" val="20"/>
            <dgm:constr type="primFontSz" for="des" forName="L2TextContainer" refType="primFontSz" refFor="des" refForName="L1TextContainer" op="equ" fact="0.85"/>
            <dgm:constr type="w" for="ch" forName="composite" refType="w"/>
            <dgm:constr type="h" for="ch" forName="composite" refType="h"/>
            <dgm:constr type="w" for="ch" forName="spaceBetweenRectangles" refType="w" refFor="ch" refForName="composite" fact="-0.5"/>
            <dgm:constr type="w" for="ch" ptType="sibTrans" op="equ"/>
            <dgm:constr type="primFontSz" for="des" forName="L1TextContainer" op="equ"/>
            <dgm:constr type="primFontSz" for="des" forName="L2TextContainer" op="equ"/>
          </dgm:constrLst>
        </dgm:else>
      </dgm:choose>
      <dgm:forEach name="nodesForEach" axis="ch" ptType="node">
        <dgm:layoutNode name="composite">
          <dgm:alg type="composite"/>
          <dgm:shape xmlns:r="http://schemas.openxmlformats.org/officeDocument/2006/relationships" r:blip="">
            <dgm:adjLst/>
          </dgm:shape>
          <dgm:choose name="CaseForPlacingNodesAboveAndBelowDivider">
            <dgm:if name="CaseForPlacingNodeAboveDivider" axis="self" ptType="node" func="posOdd" op="equ" val="1">
              <dgm:constrLst>
                <dgm:constr type="w" for="ch" forName="L1TextContainer" refType="w" fact="0.88"/>
                <dgm:constr type="l" for="ch" forName="L1TextContainer" refType="w" fact="0.06"/>
                <dgm:constr type="h" for="ch" forName="L1TextContainer" refType="h" fact="0.12"/>
                <dgm:constr type="t" for="ch" forName="L1TextContainer" refType="h" fact="0.31"/>
                <dgm:constr type="w" for="ch" forName="L2TextContainerWrapper" refType="w" fact="0.88"/>
                <dgm:constr type="l" for="ch" forName="L2TextContainerWrapper" refType="w" fact="0.06"/>
                <dgm:constr type="h" for="ch" forName="L2TextContainerWrapper" refType="h" fact="0.31"/>
                <dgm:constr type="b" for="ch" forName="L2TextContainerWrapper" refType="h" fact="0.31"/>
                <dgm:constr type="w" for="ch" forName="ConnectLine"/>
                <dgm:constr type="ctrX" for="ch" forName="ConnectLine" refType="w" fact="0.5"/>
                <dgm:constr type="h" for="ch" forName="ConnectLine" refType="h" fact="0.07"/>
                <dgm:constr type="t" for="ch" forName="ConnectLine" refType="h" fact="0.43"/>
                <dgm:constr type="w" for="ch" forName="ConnectorPoint" refType="h" fact="0.022"/>
                <dgm:constr type="h" for="ch" forName="ConnectorPoint" refType="h" fact="0.022"/>
                <dgm:constr type="ctrX" for="ch" forName="ConnectorPoint" refType="w" fact="0.5"/>
                <dgm:constr type="ctrY" for="ch" forName="ConnectorPoint" refType="h" fact="0.5"/>
                <dgm:constr type="w" for="ch" forName="EmptyPlaceHolder" refType="w"/>
                <dgm:constr type="h" for="ch" forName="EmptyPlaceHolder" refType="h" fact="0.5"/>
                <dgm:constr type="t" for="ch" forName="EmptyPlaceHolder" refType="h" fact="0.5"/>
              </dgm:constrLst>
            </dgm:if>
            <dgm:else name="CaseForPlacingNodeBelowDivider">
              <dgm:constrLst>
                <dgm:constr type="w" for="ch" forName="L1TextContainer" refType="w" fact="0.88"/>
                <dgm:constr type="l" for="ch" forName="L1TextContainer" refType="w" fact="0.06"/>
                <dgm:constr type="h" for="ch" forName="L1TextContainer" refType="h" fact="0.12"/>
                <dgm:constr type="t" for="ch" forName="L1TextContainer" refType="h" fact="0.57"/>
                <dgm:constr type="w" for="ch" forName="L2TextContainerWrapper" refType="w" fact="0.88"/>
                <dgm:constr type="l" for="ch" forName="L2TextContainerWrapper" refType="w" fact="0.06"/>
                <dgm:constr type="h" for="ch" forName="L2TextContainerWrapper" refType="h" fact="0.31"/>
                <dgm:constr type="t" for="ch" forName="L2TextContainerWrapper" refType="h" fact="0.69"/>
                <dgm:constr type="w" for="ch" forName="ConnectLine"/>
                <dgm:constr type="ctrX" for="ch" forName="ConnectLine" refType="w" fact="0.5"/>
                <dgm:constr type="h" for="ch" forName="ConnectLine" refType="h" fact="0.07"/>
                <dgm:constr type="t" for="ch" forName="ConnectLine" refType="h" fact="0.5"/>
                <dgm:constr type="w" for="ch" forName="ConnectorPoint" refType="h" fact="0.022"/>
                <dgm:constr type="h" for="ch" forName="ConnectorPoint" refType="h" fact="0.022"/>
                <dgm:constr type="ctrX" for="ch" forName="ConnectorPoint" refType="w" fact="0.5"/>
                <dgm:constr type="ctrY" for="ch" forName="ConnectorPoint" refType="h" fact="0.5"/>
                <dgm:constr type="w" for="ch" forName="EmptyPlaceHolder" refType="w"/>
                <dgm:constr type="h" for="ch" forName="EmptyPlaceHolder" refType="h" fact="0.5"/>
                <dgm:constr type="t" for="ch" forName="EmptyPlaceHolder" refType="h" fact="0"/>
              </dgm:constrLst>
            </dgm:else>
          </dgm:choose>
          <dgm:layoutNode name="L1TextContainer" styleLbl="alignNode1">
            <dgm:varLst>
              <dgm:chMax val="1"/>
              <dgm:chPref val="1"/>
              <dgm:bulletEnabled val="1"/>
            </dgm:varLst>
            <dgm:alg type="tx">
              <dgm:param type="txAnchorVert" val="mid"/>
              <dgm:param type="parTxLTRAlign" val="ctr"/>
              <dgm:param type="parTxRTLAlign" val="ctr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tMarg" refType="primFontSz" fact="0.4"/>
              <dgm:constr type="bMarg" refType="primFontSz" fact="0.4"/>
              <dgm:constr type="lMarg" refType="primFontSz" fact="0.4"/>
              <dgm:constr type="rMarg" refType="primFontSz" fact="0.4"/>
            </dgm:constrLst>
            <dgm:ruleLst>
              <dgm:rule type="primFontSz" val="14" fact="NaN" max="NaN"/>
            </dgm:ruleLst>
          </dgm:layoutNode>
          <dgm:layoutNode name="L2TextContainerWrapper">
            <dgm:varLst>
              <dgm:bulletEnabled val="1"/>
            </dgm:varLst>
            <dgm:alg type="composite"/>
            <dgm:choose name="L2TextContainerConstr">
              <dgm:if name="CaseForPlacingL2TextContaineAboveDivider" axis="self" ptType="node" func="posOdd" op="equ" val="1">
                <dgm:constrLst>
                  <dgm:constr type="h" for="ch" forName="L2TextContainer" refType="h" fact="0.39"/>
                  <dgm:constr type="b" for="ch" forName="L2TextContainer" refType="h"/>
                  <dgm:constr type="h" for="ch" forName="FlexibleEmptyPlaceHolder" refType="h" fact="0.61"/>
                </dgm:constrLst>
              </dgm:if>
              <dgm:else name="CaseForPlacingL2TextContaineBelowDivider">
                <dgm:constrLst>
                  <dgm:constr type="h" for="ch" forName="L2TextContainer" refType="h" fact="0.39"/>
                  <dgm:constr type="h" for="ch" forName="FlexibleEmptyPlaceHolder" refType="h" fact="0.61"/>
                  <dgm:constr type="b" for="ch" forName="FlexibleEmptyPlaceHolder" refType="h"/>
                </dgm:constrLst>
              </dgm:else>
            </dgm:choose>
            <dgm:layoutNode name="L2TextContainer" styleLbl="bgAccFollowNode1" moveWith="L1TextContainer">
              <dgm:choose name="L2TextContainerAlgo">
                <dgm:if name="L2TextContainerAlgoLTR" func="var" arg="dir" op="equ" val="norm">
                  <dgm:alg type="tx">
                    <dgm:param type="txAnchorVert" val="mid"/>
                    <dgm:param type="parTxRTLAlign" val="l"/>
                    <dgm:param type="parTxLTRAlign" val="l"/>
                    <dgm:param type="txAnchorVertCh" val="mid"/>
                    <dgm:param type="shpTxRTLAlignCh" val="l"/>
                    <dgm:param type="shpTxLTRAlignCh" val="l"/>
                  </dgm:alg>
                </dgm:if>
                <dgm:else name="L2TextContainerAlgoRTL">
                  <dgm:alg type="tx">
                    <dgm:param type="txAnchorVert" val="mid"/>
                    <dgm:param type="parTxRTLAlign" val="r"/>
                    <dgm:param type="parTxLTRAlign" val="r"/>
                    <dgm:param type="txAnchorVertCh" val="mid"/>
                    <dgm:param type="shpTxRTLAlignCh" val="r"/>
                    <dgm:param type="shpTxLTRAlignCh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 fact="0.75"/>
                <dgm:constr type="bMarg" refType="primFontSz" fact="0.75"/>
                <dgm:constr type="lMarg" refType="primFontSz" fact="0.75"/>
                <dgm:constr type="rMarg" refType="primFontSz" fact="0.75"/>
              </dgm:constrLst>
              <dgm:ruleLst>
                <dgm:rule type="h" val="INF" fact="NaN" max="NaN"/>
                <dgm:rule type="primFontSz" val="12" fact="NaN" max="NaN"/>
                <dgm:rule type="secFontSz" val="10" fact="NaN" max="NaN"/>
              </dgm:ruleLst>
            </dgm:layoutNode>
            <dgm:layoutNode name="FlexibleEmptyPlaceHolder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</dgm:layoutNode>
          </dgm:layoutNode>
          <dgm:layoutNode name="ConnectLine" styleLbl="sibTrans1D1" moveWith="L1TextContainer">
            <dgm:alg type="sp"/>
            <dgm:shape xmlns:r="http://schemas.openxmlformats.org/officeDocument/2006/relationships" type="line" r:blip="">
              <dgm:adjLst/>
            </dgm:shape>
            <dgm:presOf/>
            <dgm:constrLst/>
          </dgm:layoutNode>
          <dgm:layoutNode name="ConnectorPoint" styleLbl="node1" moveWith="L1TextContainer">
            <dgm:alg type="sp"/>
            <dgm:shape xmlns:r="http://schemas.openxmlformats.org/officeDocument/2006/relationships" rot="45" type="rect" r:blip="" zOrderOff="10">
              <dgm:adjLst/>
              <dgm:extLst>
                <a:ext uri="{B698B0E9-8C71-41B9-8309-B3DCBF30829C}">
                  <dgm1612:spPr xmlns:dgm1612="http://schemas.microsoft.com/office/drawing/2016/12/diagram">
                    <a:ln w="6350"/>
                  </dgm1612:spPr>
                </a:ext>
              </dgm:extLst>
            </dgm:shape>
            <dgm:presOf/>
            <dgm:constrLst/>
          </dgm:layoutNode>
          <dgm:layoutNode name="EmptyPlaceHolder">
            <dgm:alg type="sp"/>
            <dgm:shape xmlns:r="http://schemas.openxmlformats.org/officeDocument/2006/relationships" r:blip="">
              <dgm:adjLst/>
            </dgm:shape>
            <dgm:presOf/>
            <dgm:constrLst/>
          </dgm:layoutNode>
        </dgm:layoutNode>
        <dgm:forEach name="Name28" axis="followSib" ptType="sibTrans" cnt="1">
          <dgm:layoutNode name="spaceBetweenRectangle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66DA5-7751-4D3D-B753-58DF3B418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2426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AD429-654B-4F0E-94E9-6FEF8EC6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8D60B2-06F5-4567-BE1F-BBA527053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6F6F2-8269-4B80-8EE3-81FEE0F9D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C86E4-3EDE-4EB4-B1A3-A1198AADD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752B0-ACEC-49EF-8131-FCF35BC5C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0462E3-375D-4E76-8886-69E06985D069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4507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23B094-F480-477B-901C-7181F88C07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052089-A920-4E52-98DC-8A5DC7B0A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074FE-F1B4-421F-A66E-FA351C8F9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764BA-3AB2-45FD-ABCB-975B3FDD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B3FEF-8252-49FD-82F2-3E5FABC65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EB5C65-83BB-4EBD-AD22-EDA8489D0F5D}"/>
              </a:ext>
            </a:extLst>
          </p:cNvPr>
          <p:cNvCxnSpPr>
            <a:cxnSpLocks/>
          </p:cNvCxnSpPr>
          <p:nvPr/>
        </p:nvCxnSpPr>
        <p:spPr>
          <a:xfrm flipV="1">
            <a:off x="8313" y="261865"/>
            <a:ext cx="11353802" cy="1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4045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 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6to9syd_BUScove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1172" cy="68580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665314" y="1028733"/>
            <a:ext cx="9191327" cy="960107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800"/>
              </a:spcBef>
              <a:buNone/>
              <a:defRPr sz="2400" baseline="0">
                <a:latin typeface="Arial"/>
                <a:cs typeface="Arial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1524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378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C2D1-D3FE-4B37-8740-57444421F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AF550-086C-426E-A374-85DB39570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58988-AD39-4AE9-8E6A-0907F0BE2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66319-82EE-408E-819F-8F8E6DBA7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1C8A6-777F-496D-8620-AE52BFC33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31F83B-57A8-4533-981C-D1FFAD2B6B6F}"/>
              </a:ext>
            </a:extLst>
          </p:cNvPr>
          <p:cNvCxnSpPr>
            <a:cxnSpLocks/>
          </p:cNvCxnSpPr>
          <p:nvPr/>
        </p:nvCxnSpPr>
        <p:spPr>
          <a:xfrm>
            <a:off x="715890" y="1701425"/>
            <a:ext cx="0" cy="5148262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7531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8FDCB-69DA-4A8F-8B91-5CFF77897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AC8C07-E0D3-4464-AE3C-25730D75C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596A6-734E-4AE0-BFB8-3089137BF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7420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6B3EF2-2C04-480F-A570-14E520DD0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F5783E-3073-4F4D-8B9C-C5B18DDA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A75FE3-6719-4790-AA00-251BC2A6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4181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3883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0438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4220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5371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7/15/2020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536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5" r:id="rId6"/>
    <p:sldLayoutId id="2147483680" r:id="rId7"/>
    <p:sldLayoutId id="2147483681" r:id="rId8"/>
    <p:sldLayoutId id="2147483682" r:id="rId9"/>
    <p:sldLayoutId id="2147483684" r:id="rId10"/>
    <p:sldLayoutId id="2147483683" r:id="rId11"/>
    <p:sldLayoutId id="214748368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sv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12" Type="http://schemas.openxmlformats.org/officeDocument/2006/relationships/image" Target="../media/image61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sv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0" Type="http://schemas.openxmlformats.org/officeDocument/2006/relationships/image" Target="../media/image59.sv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sv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12" Type="http://schemas.openxmlformats.org/officeDocument/2006/relationships/image" Target="../media/image59.sv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svg"/><Relationship Id="rId11" Type="http://schemas.openxmlformats.org/officeDocument/2006/relationships/image" Target="../media/image58.png"/><Relationship Id="rId5" Type="http://schemas.openxmlformats.org/officeDocument/2006/relationships/image" Target="../media/image65.png"/><Relationship Id="rId10" Type="http://schemas.openxmlformats.org/officeDocument/2006/relationships/image" Target="../media/image57.svg"/><Relationship Id="rId4" Type="http://schemas.openxmlformats.org/officeDocument/2006/relationships/image" Target="../media/image64.png"/><Relationship Id="rId9" Type="http://schemas.openxmlformats.org/officeDocument/2006/relationships/image" Target="../media/image5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96.png"/><Relationship Id="rId7" Type="http://schemas.openxmlformats.org/officeDocument/2006/relationships/image" Target="../media/image99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Relationship Id="rId9" Type="http://schemas.openxmlformats.org/officeDocument/2006/relationships/image" Target="../media/image10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0C50025-2150-4D0C-9285-B283C71B7E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494"/>
          <a:stretch/>
        </p:blipFill>
        <p:spPr>
          <a:xfrm>
            <a:off x="3" y="-22"/>
            <a:ext cx="12191997" cy="685802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2206190" y="2206184"/>
            <a:ext cx="6858003" cy="2445624"/>
          </a:xfrm>
          <a:prstGeom prst="rect">
            <a:avLst/>
          </a:prstGeom>
          <a:gradFill flip="none" rotWithShape="1">
            <a:gsLst>
              <a:gs pos="48000">
                <a:schemeClr val="tx1">
                  <a:alpha val="24000"/>
                </a:schemeClr>
              </a:gs>
              <a:gs pos="85000">
                <a:schemeClr val="tx1">
                  <a:alpha val="45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37374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chemeClr val="tx1">
                  <a:alpha val="24000"/>
                </a:schemeClr>
              </a:gs>
              <a:gs pos="85000">
                <a:schemeClr val="tx1">
                  <a:alpha val="45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A74332-0EC6-1443-86D8-33058FCC4E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13846" y="490886"/>
            <a:ext cx="5452529" cy="3569242"/>
          </a:xfrm>
        </p:spPr>
        <p:txBody>
          <a:bodyPr anchor="t">
            <a:norm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What do students need from you?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7E78BB-F46D-8C4D-93CA-8375816220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12962" y="4552106"/>
            <a:ext cx="5449479" cy="1920240"/>
          </a:xfrm>
        </p:spPr>
        <p:txBody>
          <a:bodyPr anchor="b">
            <a:norm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Victoria Clout</a:t>
            </a:r>
          </a:p>
          <a:p>
            <a:pPr algn="r"/>
            <a:r>
              <a:rPr lang="en-US" dirty="0">
                <a:solidFill>
                  <a:schemeClr val="bg1"/>
                </a:solidFill>
              </a:rPr>
              <a:t>(School of Accounting)</a:t>
            </a:r>
          </a:p>
          <a:p>
            <a:pPr algn="r"/>
            <a:r>
              <a:rPr lang="en-US" dirty="0">
                <a:solidFill>
                  <a:schemeClr val="bg1"/>
                </a:solidFill>
              </a:rPr>
              <a:t>Natalie Oh</a:t>
            </a:r>
          </a:p>
          <a:p>
            <a:pPr algn="r"/>
            <a:r>
              <a:rPr lang="en-US" dirty="0">
                <a:solidFill>
                  <a:schemeClr val="bg1"/>
                </a:solidFill>
              </a:rPr>
              <a:t>(School of Banking &amp; Finance)</a:t>
            </a:r>
          </a:p>
        </p:txBody>
      </p:sp>
    </p:spTree>
    <p:extLst>
      <p:ext uri="{BB962C8B-B14F-4D97-AF65-F5344CB8AC3E}">
        <p14:creationId xmlns:p14="http://schemas.microsoft.com/office/powerpoint/2010/main" val="3512941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9B7BD4-FC92-7C4F-8E4C-785BF0C4C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>
            <a:normAutofit/>
          </a:bodyPr>
          <a:lstStyle/>
          <a:p>
            <a:pPr algn="r"/>
            <a:r>
              <a:rPr lang="en-US" sz="6700"/>
              <a:t>Breakout groups - positives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F40EE4F-B877-4426-AF88-C5871C14EF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003943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86099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F041E9-E9E9-A748-94DA-96290E80A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>
            <a:normAutofit/>
          </a:bodyPr>
          <a:lstStyle/>
          <a:p>
            <a:pPr algn="r"/>
            <a:r>
              <a:rPr lang="en-US" sz="6100"/>
              <a:t>Breakout groups - negatives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774465E-304A-472F-90B5-F8DD2326AC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1327032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2282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B4E2F-EB39-5B48-ACC1-066F99686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Incoming Term 2 ACCT1511 students pre-polling (41% response rate)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1C34B0E2-7E24-C343-A304-45442BB167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329" y="1825625"/>
            <a:ext cx="2527300" cy="2146300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4AD71650-A958-3A4B-BD05-93FA802B6B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642" y="1893071"/>
            <a:ext cx="2476500" cy="2095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8735D0E-F720-6A4D-9908-F98D8815ACF5}"/>
              </a:ext>
            </a:extLst>
          </p:cNvPr>
          <p:cNvSpPr txBox="1"/>
          <p:nvPr/>
        </p:nvSpPr>
        <p:spPr>
          <a:xfrm>
            <a:off x="1421027" y="253313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59%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368904-F603-B245-806F-31143A6A85BD}"/>
              </a:ext>
            </a:extLst>
          </p:cNvPr>
          <p:cNvSpPr txBox="1"/>
          <p:nvPr/>
        </p:nvSpPr>
        <p:spPr>
          <a:xfrm>
            <a:off x="2215979" y="287337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41%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62052A-17E2-DA4A-80A4-0E0F1416637A}"/>
              </a:ext>
            </a:extLst>
          </p:cNvPr>
          <p:cNvSpPr txBox="1"/>
          <p:nvPr/>
        </p:nvSpPr>
        <p:spPr>
          <a:xfrm>
            <a:off x="838200" y="3921125"/>
            <a:ext cx="29931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Class contribution e.g.</a:t>
            </a:r>
          </a:p>
          <a:p>
            <a:r>
              <a:rPr lang="en-US" dirty="0"/>
              <a:t>Individual quizzes in class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5D239F-5CFE-1645-9303-751F1E78A1E4}"/>
              </a:ext>
            </a:extLst>
          </p:cNvPr>
          <p:cNvSpPr txBox="1"/>
          <p:nvPr/>
        </p:nvSpPr>
        <p:spPr>
          <a:xfrm>
            <a:off x="4983469" y="4039371"/>
            <a:ext cx="2659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Team contribution e.g.</a:t>
            </a:r>
          </a:p>
          <a:p>
            <a:r>
              <a:rPr lang="en-US" dirty="0"/>
              <a:t>Team quizzes in class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C3640A-13D2-8343-BE9A-925796177510}"/>
              </a:ext>
            </a:extLst>
          </p:cNvPr>
          <p:cNvSpPr txBox="1"/>
          <p:nvPr/>
        </p:nvSpPr>
        <p:spPr>
          <a:xfrm>
            <a:off x="6244670" y="257148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35%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CFAC50-987E-D046-96AC-81429008F803}"/>
              </a:ext>
            </a:extLst>
          </p:cNvPr>
          <p:cNvSpPr txBox="1"/>
          <p:nvPr/>
        </p:nvSpPr>
        <p:spPr>
          <a:xfrm>
            <a:off x="5363561" y="293408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65%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9EF4D8-E591-3343-8DA8-73AC620C7C6C}"/>
              </a:ext>
            </a:extLst>
          </p:cNvPr>
          <p:cNvSpPr txBox="1"/>
          <p:nvPr/>
        </p:nvSpPr>
        <p:spPr>
          <a:xfrm>
            <a:off x="2215979" y="2436574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CCDD3A-8136-4440-A316-B26FAB5E6A3B}"/>
              </a:ext>
            </a:extLst>
          </p:cNvPr>
          <p:cNvSpPr txBox="1"/>
          <p:nvPr/>
        </p:nvSpPr>
        <p:spPr>
          <a:xfrm>
            <a:off x="6104799" y="2202157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B022341-D495-8944-AD7D-DE48A0568DB1}"/>
              </a:ext>
            </a:extLst>
          </p:cNvPr>
          <p:cNvSpPr txBox="1"/>
          <p:nvPr/>
        </p:nvSpPr>
        <p:spPr>
          <a:xfrm>
            <a:off x="1532369" y="2184440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E2216A-FE43-B340-B1A9-DC95D5ACF6B1}"/>
              </a:ext>
            </a:extLst>
          </p:cNvPr>
          <p:cNvSpPr txBox="1"/>
          <p:nvPr/>
        </p:nvSpPr>
        <p:spPr>
          <a:xfrm>
            <a:off x="5343790" y="2578782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</a:p>
        </p:txBody>
      </p:sp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:a16="http://schemas.microsoft.com/office/drawing/2014/main" id="{7D3D3268-63CA-8045-BEF5-B8C7CE1D1B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2533" y="1729988"/>
            <a:ext cx="2501900" cy="22733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3DE183F-CBA6-2F4A-B4B6-73CA24B000E9}"/>
              </a:ext>
            </a:extLst>
          </p:cNvPr>
          <p:cNvSpPr txBox="1"/>
          <p:nvPr/>
        </p:nvSpPr>
        <p:spPr>
          <a:xfrm>
            <a:off x="8697050" y="3974376"/>
            <a:ext cx="24032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Discussion Board</a:t>
            </a:r>
          </a:p>
          <a:p>
            <a:r>
              <a:rPr lang="en-US" dirty="0"/>
              <a:t>Participation activity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A10F220-F0C0-3D47-A87E-347212A785FA}"/>
              </a:ext>
            </a:extLst>
          </p:cNvPr>
          <p:cNvSpPr txBox="1"/>
          <p:nvPr/>
        </p:nvSpPr>
        <p:spPr>
          <a:xfrm>
            <a:off x="9863354" y="268442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32%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622B56B-3911-6E45-ACD6-56A370BE60C1}"/>
              </a:ext>
            </a:extLst>
          </p:cNvPr>
          <p:cNvSpPr txBox="1"/>
          <p:nvPr/>
        </p:nvSpPr>
        <p:spPr>
          <a:xfrm>
            <a:off x="8982245" y="304701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68%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2567AB3-C439-064F-A679-8D5FF24290F0}"/>
              </a:ext>
            </a:extLst>
          </p:cNvPr>
          <p:cNvSpPr txBox="1"/>
          <p:nvPr/>
        </p:nvSpPr>
        <p:spPr>
          <a:xfrm>
            <a:off x="9723483" y="2315091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A4FE4E7-9E54-FB46-8C86-D9A0DB98C12C}"/>
              </a:ext>
            </a:extLst>
          </p:cNvPr>
          <p:cNvSpPr txBox="1"/>
          <p:nvPr/>
        </p:nvSpPr>
        <p:spPr>
          <a:xfrm>
            <a:off x="8962474" y="2691716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</a:p>
        </p:txBody>
      </p:sp>
      <p:pic>
        <p:nvPicPr>
          <p:cNvPr id="37" name="Graphic 36" descr="Confused face with solid fill">
            <a:extLst>
              <a:ext uri="{FF2B5EF4-FFF2-40B4-BE49-F238E27FC236}">
                <a16:creationId xmlns:a16="http://schemas.microsoft.com/office/drawing/2014/main" id="{12598177-D87F-E143-A1A5-017B07F9C7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26288" y="4768275"/>
            <a:ext cx="914400" cy="914400"/>
          </a:xfrm>
          <a:prstGeom prst="rect">
            <a:avLst/>
          </a:prstGeom>
        </p:spPr>
      </p:pic>
      <p:pic>
        <p:nvPicPr>
          <p:cNvPr id="39" name="Graphic 38" descr="Warning">
            <a:extLst>
              <a:ext uri="{FF2B5EF4-FFF2-40B4-BE49-F238E27FC236}">
                <a16:creationId xmlns:a16="http://schemas.microsoft.com/office/drawing/2014/main" id="{B2FC94F6-58C5-5648-BD90-2528DCD522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787470" y="4685702"/>
            <a:ext cx="914400" cy="914400"/>
          </a:xfrm>
          <a:prstGeom prst="rect">
            <a:avLst/>
          </a:prstGeom>
        </p:spPr>
      </p:pic>
      <p:pic>
        <p:nvPicPr>
          <p:cNvPr id="40" name="Graphic 39" descr="Warning">
            <a:extLst>
              <a:ext uri="{FF2B5EF4-FFF2-40B4-BE49-F238E27FC236}">
                <a16:creationId xmlns:a16="http://schemas.microsoft.com/office/drawing/2014/main" id="{85F5A2A4-5731-E14B-98D6-2CE3261591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384656" y="4721533"/>
            <a:ext cx="914400" cy="914400"/>
          </a:xfrm>
          <a:prstGeom prst="rect">
            <a:avLst/>
          </a:prstGeom>
        </p:spPr>
      </p:pic>
      <p:pic>
        <p:nvPicPr>
          <p:cNvPr id="42" name="Graphic 41" descr="Close">
            <a:extLst>
              <a:ext uri="{FF2B5EF4-FFF2-40B4-BE49-F238E27FC236}">
                <a16:creationId xmlns:a16="http://schemas.microsoft.com/office/drawing/2014/main" id="{4E740A97-5448-2C4A-A467-28C14F4A04A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787470" y="5578475"/>
            <a:ext cx="914400" cy="914400"/>
          </a:xfrm>
          <a:prstGeom prst="rect">
            <a:avLst/>
          </a:prstGeom>
        </p:spPr>
      </p:pic>
      <p:pic>
        <p:nvPicPr>
          <p:cNvPr id="43" name="Graphic 42" descr="Close">
            <a:extLst>
              <a:ext uri="{FF2B5EF4-FFF2-40B4-BE49-F238E27FC236}">
                <a16:creationId xmlns:a16="http://schemas.microsoft.com/office/drawing/2014/main" id="{DE35D3EA-EF33-6E49-B73F-D8ADE1C0F3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384656" y="5578475"/>
            <a:ext cx="914400" cy="914400"/>
          </a:xfrm>
          <a:prstGeom prst="rect">
            <a:avLst/>
          </a:prstGeom>
        </p:spPr>
      </p:pic>
      <p:pic>
        <p:nvPicPr>
          <p:cNvPr id="45" name="Graphic 44" descr="Help">
            <a:extLst>
              <a:ext uri="{FF2B5EF4-FFF2-40B4-BE49-F238E27FC236}">
                <a16:creationId xmlns:a16="http://schemas.microsoft.com/office/drawing/2014/main" id="{F539DB1F-CDE3-F843-BFE2-DF2FE0786D2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637513" y="563348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255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D1978-C1E6-7F4F-81FA-BDEF3412E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polling questions: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F6531B0-C070-3C41-8A9D-52C66DE863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716" y="1834038"/>
            <a:ext cx="2425700" cy="2070100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D79A9DB1-FCB2-5348-9087-874DB6962A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2389" y="1690688"/>
            <a:ext cx="2400300" cy="20955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6F07758-9687-D243-BCB0-00CDC8E4E9BF}"/>
              </a:ext>
            </a:extLst>
          </p:cNvPr>
          <p:cNvSpPr txBox="1"/>
          <p:nvPr/>
        </p:nvSpPr>
        <p:spPr>
          <a:xfrm>
            <a:off x="1659235" y="291578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60%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0B33A8-2DB8-184D-86D8-AC5A176AB592}"/>
              </a:ext>
            </a:extLst>
          </p:cNvPr>
          <p:cNvSpPr txBox="1"/>
          <p:nvPr/>
        </p:nvSpPr>
        <p:spPr>
          <a:xfrm>
            <a:off x="2556778" y="270999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40%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2C4B61-830F-1F48-8C2B-20B4A105223F}"/>
              </a:ext>
            </a:extLst>
          </p:cNvPr>
          <p:cNvSpPr txBox="1"/>
          <p:nvPr/>
        </p:nvSpPr>
        <p:spPr>
          <a:xfrm>
            <a:off x="1268353" y="3933738"/>
            <a:ext cx="2720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Student developed quiz questions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3090DD7-BB8E-1648-9F2D-B3A588DD7CC8}"/>
              </a:ext>
            </a:extLst>
          </p:cNvPr>
          <p:cNvSpPr txBox="1"/>
          <p:nvPr/>
        </p:nvSpPr>
        <p:spPr>
          <a:xfrm>
            <a:off x="2470495" y="2411174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D0C6294-D4AC-4A4E-B1D1-5E5304CFEDC1}"/>
              </a:ext>
            </a:extLst>
          </p:cNvPr>
          <p:cNvSpPr txBox="1"/>
          <p:nvPr/>
        </p:nvSpPr>
        <p:spPr>
          <a:xfrm>
            <a:off x="1623841" y="2499756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7ACFCA0-A264-4C45-A05C-DD751A00E5AE}"/>
              </a:ext>
            </a:extLst>
          </p:cNvPr>
          <p:cNvSpPr txBox="1"/>
          <p:nvPr/>
        </p:nvSpPr>
        <p:spPr>
          <a:xfrm>
            <a:off x="9587980" y="242387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40%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95305DA-4F9E-E145-9622-7860EF1AE470}"/>
              </a:ext>
            </a:extLst>
          </p:cNvPr>
          <p:cNvSpPr txBox="1"/>
          <p:nvPr/>
        </p:nvSpPr>
        <p:spPr>
          <a:xfrm>
            <a:off x="10366165" y="268466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60%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6321D84-D397-A849-B373-1E6F69DF1D2B}"/>
              </a:ext>
            </a:extLst>
          </p:cNvPr>
          <p:cNvSpPr txBox="1"/>
          <p:nvPr/>
        </p:nvSpPr>
        <p:spPr>
          <a:xfrm>
            <a:off x="9128257" y="3806351"/>
            <a:ext cx="30637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the Lectures are live streamed at the timetabled slots would you be interested to attend?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5BB346F-4E20-7247-9058-3F8EB6A400C1}"/>
              </a:ext>
            </a:extLst>
          </p:cNvPr>
          <p:cNvSpPr txBox="1"/>
          <p:nvPr/>
        </p:nvSpPr>
        <p:spPr>
          <a:xfrm>
            <a:off x="10330032" y="2343534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DA2338C-94C9-2449-9F19-0D982E2F1C9B}"/>
              </a:ext>
            </a:extLst>
          </p:cNvPr>
          <p:cNvSpPr txBox="1"/>
          <p:nvPr/>
        </p:nvSpPr>
        <p:spPr>
          <a:xfrm>
            <a:off x="9594852" y="2082986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</a:p>
        </p:txBody>
      </p:sp>
      <p:pic>
        <p:nvPicPr>
          <p:cNvPr id="22" name="Picture 21" descr="A picture containing drawing&#10;&#10;Description automatically generated">
            <a:extLst>
              <a:ext uri="{FF2B5EF4-FFF2-40B4-BE49-F238E27FC236}">
                <a16:creationId xmlns:a16="http://schemas.microsoft.com/office/drawing/2014/main" id="{8AC76E27-6C3A-7940-8F4C-3B446D0594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0969" y="1993186"/>
            <a:ext cx="2413000" cy="20193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2666C08-D992-4B46-AE2F-081DF743D6AF}"/>
              </a:ext>
            </a:extLst>
          </p:cNvPr>
          <p:cNvSpPr txBox="1"/>
          <p:nvPr/>
        </p:nvSpPr>
        <p:spPr>
          <a:xfrm>
            <a:off x="6346777" y="271788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96%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BA824E3-0D4A-5E41-8738-94272F051DB4}"/>
              </a:ext>
            </a:extLst>
          </p:cNvPr>
          <p:cNvSpPr txBox="1"/>
          <p:nvPr/>
        </p:nvSpPr>
        <p:spPr>
          <a:xfrm>
            <a:off x="5928494" y="1736592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9426686-6C20-6D49-885E-3137311C69EA}"/>
              </a:ext>
            </a:extLst>
          </p:cNvPr>
          <p:cNvSpPr txBox="1"/>
          <p:nvPr/>
        </p:nvSpPr>
        <p:spPr>
          <a:xfrm>
            <a:off x="6206906" y="2348554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9D5877E-3EF6-494F-8E22-75E6B585F848}"/>
              </a:ext>
            </a:extLst>
          </p:cNvPr>
          <p:cNvSpPr txBox="1"/>
          <p:nvPr/>
        </p:nvSpPr>
        <p:spPr>
          <a:xfrm>
            <a:off x="5814807" y="1424564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22B1833-52D2-BD41-AD57-3F64FDA15585}"/>
              </a:ext>
            </a:extLst>
          </p:cNvPr>
          <p:cNvSpPr txBox="1"/>
          <p:nvPr/>
        </p:nvSpPr>
        <p:spPr>
          <a:xfrm>
            <a:off x="5188423" y="4012486"/>
            <a:ext cx="25163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Self-check quizzes</a:t>
            </a:r>
          </a:p>
          <a:p>
            <a:r>
              <a:rPr lang="en-US" dirty="0"/>
              <a:t>On the Moodle site</a:t>
            </a:r>
          </a:p>
          <a:p>
            <a:r>
              <a:rPr lang="en-US" dirty="0"/>
              <a:t>Completion not correctness</a:t>
            </a:r>
          </a:p>
        </p:txBody>
      </p:sp>
      <p:pic>
        <p:nvPicPr>
          <p:cNvPr id="28" name="Graphic 27" descr="Thumbs up sign">
            <a:extLst>
              <a:ext uri="{FF2B5EF4-FFF2-40B4-BE49-F238E27FC236}">
                <a16:creationId xmlns:a16="http://schemas.microsoft.com/office/drawing/2014/main" id="{37143307-EA41-1341-AC59-4C63C717FB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14807" y="5117386"/>
            <a:ext cx="914400" cy="914400"/>
          </a:xfrm>
          <a:prstGeom prst="rect">
            <a:avLst/>
          </a:prstGeom>
        </p:spPr>
      </p:pic>
      <p:pic>
        <p:nvPicPr>
          <p:cNvPr id="29" name="Graphic 28" descr="Tick">
            <a:extLst>
              <a:ext uri="{FF2B5EF4-FFF2-40B4-BE49-F238E27FC236}">
                <a16:creationId xmlns:a16="http://schemas.microsoft.com/office/drawing/2014/main" id="{0F50CDEF-9C4D-CD4F-BCF9-81C2B48697C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52024" y="5855580"/>
            <a:ext cx="914400" cy="914400"/>
          </a:xfrm>
          <a:prstGeom prst="rect">
            <a:avLst/>
          </a:prstGeom>
        </p:spPr>
      </p:pic>
      <p:pic>
        <p:nvPicPr>
          <p:cNvPr id="30" name="Graphic 29" descr="Thumbs up sign">
            <a:extLst>
              <a:ext uri="{FF2B5EF4-FFF2-40B4-BE49-F238E27FC236}">
                <a16:creationId xmlns:a16="http://schemas.microsoft.com/office/drawing/2014/main" id="{3D8EE5E5-9AC9-D34F-982E-DDDEDBAC5A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49139" y="5111751"/>
            <a:ext cx="914400" cy="914400"/>
          </a:xfrm>
          <a:prstGeom prst="rect">
            <a:avLst/>
          </a:prstGeom>
        </p:spPr>
      </p:pic>
      <p:pic>
        <p:nvPicPr>
          <p:cNvPr id="31" name="Graphic 30" descr="Tick">
            <a:extLst>
              <a:ext uri="{FF2B5EF4-FFF2-40B4-BE49-F238E27FC236}">
                <a16:creationId xmlns:a16="http://schemas.microsoft.com/office/drawing/2014/main" id="{E9D18EA4-E6BC-7249-B7F2-776E867D17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086356" y="5849945"/>
            <a:ext cx="914400" cy="914400"/>
          </a:xfrm>
          <a:prstGeom prst="rect">
            <a:avLst/>
          </a:prstGeom>
        </p:spPr>
      </p:pic>
      <p:pic>
        <p:nvPicPr>
          <p:cNvPr id="32" name="Graphic 31" descr="Warning">
            <a:extLst>
              <a:ext uri="{FF2B5EF4-FFF2-40B4-BE49-F238E27FC236}">
                <a16:creationId xmlns:a16="http://schemas.microsoft.com/office/drawing/2014/main" id="{F5969AFC-ECEA-4243-B9FB-E522A137C82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013295" y="4568652"/>
            <a:ext cx="914400" cy="914400"/>
          </a:xfrm>
          <a:prstGeom prst="rect">
            <a:avLst/>
          </a:prstGeom>
        </p:spPr>
      </p:pic>
      <p:pic>
        <p:nvPicPr>
          <p:cNvPr id="33" name="Graphic 32" descr="Close">
            <a:extLst>
              <a:ext uri="{FF2B5EF4-FFF2-40B4-BE49-F238E27FC236}">
                <a16:creationId xmlns:a16="http://schemas.microsoft.com/office/drawing/2014/main" id="{66D87FFC-8162-7647-80F7-8E8C8453F60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013295" y="546142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1819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16CFD-0CCC-0348-AFDE-7A0F4F650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en-AU" sz="3600" dirty="0"/>
            </a:br>
            <a:r>
              <a:rPr lang="en-AU" sz="3600" dirty="0"/>
              <a:t>What types of feedback should we provide in an online format to to help you improve?</a:t>
            </a:r>
            <a:endParaRPr lang="en-US" sz="3600" dirty="0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88D5D5B7-F95D-054D-BCB3-D9E186520E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102" y="1864519"/>
            <a:ext cx="8649730" cy="47626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A07CA3-FCDD-5B4A-AEC8-B2EE55A764AF}"/>
              </a:ext>
            </a:extLst>
          </p:cNvPr>
          <p:cNvSpPr txBox="1"/>
          <p:nvPr/>
        </p:nvSpPr>
        <p:spPr>
          <a:xfrm>
            <a:off x="6550875" y="2477361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DE6CB6-A59B-6649-A7CE-94D106EA5D81}"/>
              </a:ext>
            </a:extLst>
          </p:cNvPr>
          <p:cNvSpPr txBox="1"/>
          <p:nvPr/>
        </p:nvSpPr>
        <p:spPr>
          <a:xfrm>
            <a:off x="7382674" y="2483742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C8D381-E25E-3846-A06F-EC3E999803A2}"/>
              </a:ext>
            </a:extLst>
          </p:cNvPr>
          <p:cNvSpPr txBox="1"/>
          <p:nvPr/>
        </p:nvSpPr>
        <p:spPr>
          <a:xfrm>
            <a:off x="6568380" y="3026905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10851E-A2D8-BC4D-BCBF-D8710468429A}"/>
              </a:ext>
            </a:extLst>
          </p:cNvPr>
          <p:cNvSpPr txBox="1"/>
          <p:nvPr/>
        </p:nvSpPr>
        <p:spPr>
          <a:xfrm>
            <a:off x="7609660" y="3026905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8979C5-C854-0945-9C64-DCFC578DCF51}"/>
              </a:ext>
            </a:extLst>
          </p:cNvPr>
          <p:cNvSpPr txBox="1"/>
          <p:nvPr/>
        </p:nvSpPr>
        <p:spPr>
          <a:xfrm>
            <a:off x="6585843" y="3576449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757334-0AAA-3542-907F-E47493086501}"/>
              </a:ext>
            </a:extLst>
          </p:cNvPr>
          <p:cNvSpPr txBox="1"/>
          <p:nvPr/>
        </p:nvSpPr>
        <p:spPr>
          <a:xfrm>
            <a:off x="7627123" y="3576449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371C42-2EF9-1940-8CA1-690586038404}"/>
              </a:ext>
            </a:extLst>
          </p:cNvPr>
          <p:cNvSpPr txBox="1"/>
          <p:nvPr/>
        </p:nvSpPr>
        <p:spPr>
          <a:xfrm>
            <a:off x="6585843" y="4125993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57F4E2-856B-E94A-8ACB-D1CC1D1CC1D9}"/>
              </a:ext>
            </a:extLst>
          </p:cNvPr>
          <p:cNvSpPr txBox="1"/>
          <p:nvPr/>
        </p:nvSpPr>
        <p:spPr>
          <a:xfrm>
            <a:off x="7627123" y="4125993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895DE5-361C-1B4C-8E41-38B746DC7212}"/>
              </a:ext>
            </a:extLst>
          </p:cNvPr>
          <p:cNvSpPr txBox="1"/>
          <p:nvPr/>
        </p:nvSpPr>
        <p:spPr>
          <a:xfrm>
            <a:off x="6553560" y="4735235"/>
            <a:ext cx="738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6EE04CB-50AC-9640-86CC-05F8039F9D3A}"/>
              </a:ext>
            </a:extLst>
          </p:cNvPr>
          <p:cNvSpPr txBox="1"/>
          <p:nvPr/>
        </p:nvSpPr>
        <p:spPr>
          <a:xfrm>
            <a:off x="7609660" y="4735235"/>
            <a:ext cx="633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12CC79A-F737-064B-BAD8-3DE7FDB4CD27}"/>
              </a:ext>
            </a:extLst>
          </p:cNvPr>
          <p:cNvSpPr txBox="1"/>
          <p:nvPr/>
        </p:nvSpPr>
        <p:spPr>
          <a:xfrm>
            <a:off x="6583783" y="5278398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162C68-0FA2-264D-B549-1742672E5D86}"/>
              </a:ext>
            </a:extLst>
          </p:cNvPr>
          <p:cNvSpPr txBox="1"/>
          <p:nvPr/>
        </p:nvSpPr>
        <p:spPr>
          <a:xfrm>
            <a:off x="7625063" y="5278398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DB3C61-E3B5-1B4D-8993-602D198798D8}"/>
              </a:ext>
            </a:extLst>
          </p:cNvPr>
          <p:cNvSpPr txBox="1"/>
          <p:nvPr/>
        </p:nvSpPr>
        <p:spPr>
          <a:xfrm>
            <a:off x="6548815" y="5821561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7A9154A-2FAF-0B41-AEFE-E9435DB61F95}"/>
              </a:ext>
            </a:extLst>
          </p:cNvPr>
          <p:cNvSpPr txBox="1"/>
          <p:nvPr/>
        </p:nvSpPr>
        <p:spPr>
          <a:xfrm>
            <a:off x="7353193" y="5834323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2108367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6F015-CE4D-2943-96FF-E41C0B425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8120"/>
            <a:ext cx="10515600" cy="1325563"/>
          </a:xfrm>
        </p:spPr>
        <p:txBody>
          <a:bodyPr/>
          <a:lstStyle/>
          <a:p>
            <a:r>
              <a:rPr lang="en-AU" dirty="0"/>
              <a:t>What is the mix of activities would you most prefer during live streamed tutorials?</a:t>
            </a:r>
            <a:endParaRPr lang="en-US" dirty="0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C5D6243D-B15F-5649-A712-2F3A94684C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74" t="33385"/>
          <a:stretch/>
        </p:blipFill>
        <p:spPr>
          <a:xfrm>
            <a:off x="838200" y="2471352"/>
            <a:ext cx="10720148" cy="2358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840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E71BA2-47A8-EE47-A317-7587C04CA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>
            <a:normAutofit/>
          </a:bodyPr>
          <a:lstStyle/>
          <a:p>
            <a:pPr algn="r"/>
            <a:r>
              <a:rPr lang="en-US" sz="7200"/>
              <a:t>What do students like in online teaching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D576A37-8AC0-474A-B0A7-8389EF0B6D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8820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75336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19DAAB-A0E8-2546-A80D-1C3F316EF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>
            <a:normAutofit/>
          </a:bodyPr>
          <a:lstStyle/>
          <a:p>
            <a:pPr algn="r"/>
            <a:r>
              <a:rPr lang="en-US" sz="6700"/>
              <a:t>What do student not like in online teaching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D855249-D2E1-4721-9BFE-F3C949A771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7507137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16087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ADE4A-97F8-6045-A651-ED37ECE4A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843" y="167417"/>
            <a:ext cx="10515600" cy="1325563"/>
          </a:xfrm>
        </p:spPr>
        <p:txBody>
          <a:bodyPr/>
          <a:lstStyle/>
          <a:p>
            <a:r>
              <a:rPr lang="en-US" b="1" dirty="0"/>
              <a:t>Course feedback from T1 ACCT1511</a:t>
            </a:r>
            <a:br>
              <a:rPr lang="en-US" b="1" dirty="0"/>
            </a:br>
            <a:endParaRPr lang="en-US" b="1" dirty="0"/>
          </a:p>
        </p:txBody>
      </p:sp>
      <p:pic>
        <p:nvPicPr>
          <p:cNvPr id="5" name="Picture 4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F1C23575-C7A8-114F-A7FB-FB150EAA7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022" y="2353469"/>
            <a:ext cx="5242978" cy="450453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62EC8FF-6547-5C4C-9B4B-620D7EE6DA9F}"/>
              </a:ext>
            </a:extLst>
          </p:cNvPr>
          <p:cNvSpPr/>
          <p:nvPr/>
        </p:nvSpPr>
        <p:spPr>
          <a:xfrm>
            <a:off x="839432" y="1260022"/>
            <a:ext cx="52701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dirty="0"/>
              <a:t>What have been the best elements of studying online?</a:t>
            </a:r>
            <a:r>
              <a:rPr lang="en-US" sz="2800" dirty="0"/>
              <a:t>: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30749392-3FC0-5344-8AED-805DE3E9B6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3159" y="2399858"/>
            <a:ext cx="5047381" cy="441136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C737853-F26C-0D4E-8AF5-56A6FDE8382D}"/>
              </a:ext>
            </a:extLst>
          </p:cNvPr>
          <p:cNvSpPr txBox="1">
            <a:spLocks/>
          </p:cNvSpPr>
          <p:nvPr/>
        </p:nvSpPr>
        <p:spPr>
          <a:xfrm>
            <a:off x="6549081" y="1074295"/>
            <a:ext cx="630400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800" dirty="0"/>
              <a:t>What were the most challenging elements of studying online?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395345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70AE2-7EA3-424D-BEDB-5F687ECAF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teaching feedback T1 ACCT1511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D4B66A-5570-9C45-8564-D716F38124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706" y="1442566"/>
            <a:ext cx="4961668" cy="4351338"/>
          </a:xfrm>
        </p:spPr>
        <p:txBody>
          <a:bodyPr/>
          <a:lstStyle/>
          <a:p>
            <a:r>
              <a:rPr lang="en-AU" dirty="0"/>
              <a:t>The best features of Victoria Clout's teaching were</a:t>
            </a:r>
          </a:p>
          <a:p>
            <a:endParaRPr lang="en-US" dirty="0"/>
          </a:p>
        </p:txBody>
      </p:sp>
      <p:pic>
        <p:nvPicPr>
          <p:cNvPr id="5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E380FD5C-2980-784F-9555-C92BC058EB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632204"/>
            <a:ext cx="4498142" cy="4089871"/>
          </a:xfrm>
          <a:prstGeom prst="rect">
            <a:avLst/>
          </a:prstGeom>
        </p:spPr>
      </p:pic>
      <p:pic>
        <p:nvPicPr>
          <p:cNvPr id="6" name="Content Placeholder 4" descr="A picture containing fireworks, animal, coral&#10;&#10;Description automatically generated">
            <a:extLst>
              <a:ext uri="{FF2B5EF4-FFF2-40B4-BE49-F238E27FC236}">
                <a16:creationId xmlns:a16="http://schemas.microsoft.com/office/drawing/2014/main" id="{C335AB02-8FE6-B247-8E1C-A422330B9D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6411" y="2501469"/>
            <a:ext cx="4995688" cy="4351339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A433F91-EFD7-3C4A-B708-1C5EA92DBB08}"/>
              </a:ext>
            </a:extLst>
          </p:cNvPr>
          <p:cNvSpPr txBox="1">
            <a:spLocks/>
          </p:cNvSpPr>
          <p:nvPr/>
        </p:nvSpPr>
        <p:spPr>
          <a:xfrm>
            <a:off x="6392132" y="1566627"/>
            <a:ext cx="496166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/>
              <a:t>Victoria Clout’s teaching could be improved by: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403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0953AE-6223-A047-AFD8-56C0ADE2E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>
            <a:normAutofit/>
          </a:bodyPr>
          <a:lstStyle/>
          <a:p>
            <a:pPr algn="r"/>
            <a:r>
              <a:rPr lang="en-US" sz="4500"/>
              <a:t>Schedule of presentation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B3E0B20-E997-4619-BD03-515B80EC18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0482839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F973B2B2-087F-024E-9722-BC7346962E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2166" y="550219"/>
            <a:ext cx="1994268" cy="2069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8913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583C3-7AFD-394E-B306-B7CF2A81B4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99683" y="152254"/>
            <a:ext cx="8358067" cy="1443424"/>
          </a:xfrm>
        </p:spPr>
        <p:txBody>
          <a:bodyPr wrap="square" anchor="ctr">
            <a:normAutofit fontScale="85000" lnSpcReduction="10000"/>
          </a:bodyPr>
          <a:lstStyle/>
          <a:p>
            <a:r>
              <a:rPr lang="en-US" sz="3600" b="1" dirty="0"/>
              <a:t>MyExperience- Student Feedback Surveys</a:t>
            </a:r>
          </a:p>
          <a:p>
            <a:r>
              <a:rPr lang="en-US" sz="3600" b="1" dirty="0"/>
              <a:t>Guidance for Students on giving feedback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9B399CE-B07E-654E-B0E4-7A1D371C16FD}"/>
              </a:ext>
            </a:extLst>
          </p:cNvPr>
          <p:cNvSpPr/>
          <p:nvPr/>
        </p:nvSpPr>
        <p:spPr>
          <a:xfrm>
            <a:off x="7920537" y="1661541"/>
            <a:ext cx="3109479" cy="2635377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8" name="Picture 27" descr="A close up of a sign&#10;&#10;Description automatically generated">
            <a:extLst>
              <a:ext uri="{FF2B5EF4-FFF2-40B4-BE49-F238E27FC236}">
                <a16:creationId xmlns:a16="http://schemas.microsoft.com/office/drawing/2014/main" id="{6D9AF85F-0ADB-264D-8E46-672010C36B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18"/>
          <a:stretch/>
        </p:blipFill>
        <p:spPr>
          <a:xfrm>
            <a:off x="8755313" y="1895793"/>
            <a:ext cx="1473767" cy="128509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4547A15D-0415-9E45-9C32-C518809B4C29}"/>
              </a:ext>
            </a:extLst>
          </p:cNvPr>
          <p:cNvSpPr txBox="1"/>
          <p:nvPr/>
        </p:nvSpPr>
        <p:spPr>
          <a:xfrm>
            <a:off x="8386409" y="3148676"/>
            <a:ext cx="2226516" cy="92333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If something wasn’t great – how could it be better?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C7902C4-D9B9-8646-84AD-DEB95E3464E2}"/>
              </a:ext>
            </a:extLst>
          </p:cNvPr>
          <p:cNvSpPr/>
          <p:nvPr/>
        </p:nvSpPr>
        <p:spPr>
          <a:xfrm>
            <a:off x="4541260" y="1724819"/>
            <a:ext cx="3109479" cy="2635377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F363CAF-AFFA-8A45-B307-238E60F99503}"/>
              </a:ext>
            </a:extLst>
          </p:cNvPr>
          <p:cNvSpPr/>
          <p:nvPr/>
        </p:nvSpPr>
        <p:spPr>
          <a:xfrm>
            <a:off x="6304545" y="4007200"/>
            <a:ext cx="3109479" cy="2635377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E070F43-1182-524C-A6DB-5B6B0FE79875}"/>
              </a:ext>
            </a:extLst>
          </p:cNvPr>
          <p:cNvGrpSpPr/>
          <p:nvPr/>
        </p:nvGrpSpPr>
        <p:grpSpPr>
          <a:xfrm>
            <a:off x="-1" y="0"/>
            <a:ext cx="2951923" cy="2635377"/>
            <a:chOff x="0" y="0"/>
            <a:chExt cx="2792896" cy="2618502"/>
          </a:xfrm>
        </p:grpSpPr>
        <p:pic>
          <p:nvPicPr>
            <p:cNvPr id="34" name="Picture 33" descr="A picture containing food&#10;&#10;Description automatically generated">
              <a:extLst>
                <a:ext uri="{FF2B5EF4-FFF2-40B4-BE49-F238E27FC236}">
                  <a16:creationId xmlns:a16="http://schemas.microsoft.com/office/drawing/2014/main" id="{0FB9262B-4567-EC41-9503-E0EFF7A87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2554357" cy="1856782"/>
            </a:xfrm>
            <a:prstGeom prst="rect">
              <a:avLst/>
            </a:prstGeom>
          </p:spPr>
        </p:pic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190EC05-B9EA-D04E-9308-493507A954DD}"/>
                </a:ext>
              </a:extLst>
            </p:cNvPr>
            <p:cNvSpPr/>
            <p:nvPr/>
          </p:nvSpPr>
          <p:spPr>
            <a:xfrm>
              <a:off x="0" y="1846843"/>
              <a:ext cx="2792896" cy="7716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Oval 31">
            <a:extLst>
              <a:ext uri="{FF2B5EF4-FFF2-40B4-BE49-F238E27FC236}">
                <a16:creationId xmlns:a16="http://schemas.microsoft.com/office/drawing/2014/main" id="{92B7BBDA-5890-4E4E-86C0-F13B8C39B2FA}"/>
              </a:ext>
            </a:extLst>
          </p:cNvPr>
          <p:cNvSpPr/>
          <p:nvPr/>
        </p:nvSpPr>
        <p:spPr>
          <a:xfrm>
            <a:off x="1197061" y="1801893"/>
            <a:ext cx="3109479" cy="2635377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0ECEE457-C6ED-EB4F-805B-1CDD2C876958}"/>
              </a:ext>
            </a:extLst>
          </p:cNvPr>
          <p:cNvSpPr/>
          <p:nvPr/>
        </p:nvSpPr>
        <p:spPr>
          <a:xfrm>
            <a:off x="2819497" y="4164200"/>
            <a:ext cx="3109479" cy="2635377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9" name="Picture 38" descr="A close up of a sign&#10;&#10;Description automatically generated">
            <a:extLst>
              <a:ext uri="{FF2B5EF4-FFF2-40B4-BE49-F238E27FC236}">
                <a16:creationId xmlns:a16="http://schemas.microsoft.com/office/drawing/2014/main" id="{C004D21A-389C-8546-93B9-E203118FFB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3973" y="4491738"/>
            <a:ext cx="886807" cy="833705"/>
          </a:xfrm>
          <a:prstGeom prst="rect">
            <a:avLst/>
          </a:prstGeom>
        </p:spPr>
      </p:pic>
      <p:pic>
        <p:nvPicPr>
          <p:cNvPr id="41" name="Picture 40" descr="A close up of a sign&#10;&#10;Description automatically generated">
            <a:extLst>
              <a:ext uri="{FF2B5EF4-FFF2-40B4-BE49-F238E27FC236}">
                <a16:creationId xmlns:a16="http://schemas.microsoft.com/office/drawing/2014/main" id="{72CDE843-8697-CA48-9CE3-9D30424333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9178" y="1932557"/>
            <a:ext cx="1361245" cy="1412538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E6551D44-D482-474C-A4B9-5176B58114EA}"/>
              </a:ext>
            </a:extLst>
          </p:cNvPr>
          <p:cNvSpPr txBox="1"/>
          <p:nvPr/>
        </p:nvSpPr>
        <p:spPr>
          <a:xfrm>
            <a:off x="1579075" y="3263737"/>
            <a:ext cx="2226516" cy="107721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We have all been trying to figure out online teaching during COVID-19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817F802-CB6F-B643-B237-17385A050791}"/>
              </a:ext>
            </a:extLst>
          </p:cNvPr>
          <p:cNvSpPr txBox="1"/>
          <p:nvPr/>
        </p:nvSpPr>
        <p:spPr>
          <a:xfrm>
            <a:off x="4957283" y="3166945"/>
            <a:ext cx="2226516" cy="95410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Don’t forget your teaching staff Professors/Tutors are human beings – words can and do hurt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2A3DF9D-E70B-5F4B-AD4F-D8652D7E7CD1}"/>
              </a:ext>
            </a:extLst>
          </p:cNvPr>
          <p:cNvSpPr txBox="1"/>
          <p:nvPr/>
        </p:nvSpPr>
        <p:spPr>
          <a:xfrm>
            <a:off x="3229178" y="5405486"/>
            <a:ext cx="2113572" cy="116955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Please share your feedback via the MyExperience or if you want send an email during Term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855B10F-52BC-074A-A79D-DF74AD362254}"/>
              </a:ext>
            </a:extLst>
          </p:cNvPr>
          <p:cNvSpPr txBox="1"/>
          <p:nvPr/>
        </p:nvSpPr>
        <p:spPr>
          <a:xfrm>
            <a:off x="6622161" y="5489297"/>
            <a:ext cx="2430248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If someone or a program really helped you – they’d love to hear it</a:t>
            </a:r>
          </a:p>
        </p:txBody>
      </p:sp>
      <p:pic>
        <p:nvPicPr>
          <p:cNvPr id="47" name="Picture 46" descr="A close up of a sign&#10;&#10;Description automatically generated">
            <a:extLst>
              <a:ext uri="{FF2B5EF4-FFF2-40B4-BE49-F238E27FC236}">
                <a16:creationId xmlns:a16="http://schemas.microsoft.com/office/drawing/2014/main" id="{A69BDF7C-7314-864F-85A5-EF0B1AC5C7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82877" y="4421553"/>
            <a:ext cx="900589" cy="903335"/>
          </a:xfrm>
          <a:prstGeom prst="rect">
            <a:avLst/>
          </a:prstGeom>
        </p:spPr>
      </p:pic>
      <p:pic>
        <p:nvPicPr>
          <p:cNvPr id="51" name="Picture 50" descr="A picture containing food&#10;&#10;Description automatically generated">
            <a:extLst>
              <a:ext uri="{FF2B5EF4-FFF2-40B4-BE49-F238E27FC236}">
                <a16:creationId xmlns:a16="http://schemas.microsoft.com/office/drawing/2014/main" id="{66B8AC87-251F-6245-AC3D-98C304D4D8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63355" y="1930186"/>
            <a:ext cx="1265287" cy="1216308"/>
          </a:xfrm>
          <a:prstGeom prst="rect">
            <a:avLst/>
          </a:prstGeom>
        </p:spPr>
      </p:pic>
      <p:pic>
        <p:nvPicPr>
          <p:cNvPr id="53" name="Picture 52" descr="A close up of a sign&#10;&#10;Description automatically generated">
            <a:extLst>
              <a:ext uri="{FF2B5EF4-FFF2-40B4-BE49-F238E27FC236}">
                <a16:creationId xmlns:a16="http://schemas.microsoft.com/office/drawing/2014/main" id="{15A7ABC9-E092-1445-AA78-ABFD42609A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34820" y="4160676"/>
            <a:ext cx="1338085" cy="130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8210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FC22F-9752-364C-8825-FF4CE1B6E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608" y="593123"/>
            <a:ext cx="11029616" cy="1188720"/>
          </a:xfrm>
        </p:spPr>
        <p:txBody>
          <a:bodyPr>
            <a:normAutofit/>
          </a:bodyPr>
          <a:lstStyle/>
          <a:p>
            <a:r>
              <a:rPr lang="en-US" dirty="0"/>
              <a:t>Setting boundaries with students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95DB0F0-9C94-4B53-BAD4-0DF394ED15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264198"/>
              </p:ext>
            </p:extLst>
          </p:nvPr>
        </p:nvGraphicFramePr>
        <p:xfrm>
          <a:off x="581025" y="1890877"/>
          <a:ext cx="11029950" cy="437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767979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4D632-01F8-DD4A-AA3E-4D7C1D540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Summary: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891C69-77D1-3E4E-BE3F-5549BBB468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Live lectures with an opportunity to ask questions</a:t>
            </a:r>
          </a:p>
          <a:p>
            <a:r>
              <a:rPr lang="en-US" dirty="0"/>
              <a:t>More interaction during class</a:t>
            </a:r>
          </a:p>
          <a:p>
            <a:r>
              <a:rPr lang="en-US" dirty="0"/>
              <a:t>Regularly ask for feedback from students, e.g. have an Exit Survey</a:t>
            </a:r>
          </a:p>
          <a:p>
            <a:r>
              <a:rPr lang="en-US" dirty="0"/>
              <a:t>Go old style and call students by name to participate</a:t>
            </a:r>
          </a:p>
          <a:p>
            <a:r>
              <a:rPr lang="en-US" dirty="0"/>
              <a:t>Mix up your use of interactive tools, e.g. polls, microphone, etc.</a:t>
            </a:r>
          </a:p>
          <a:p>
            <a:r>
              <a:rPr lang="en-US" dirty="0"/>
              <a:t>Be aware of students’ preference for live interaction</a:t>
            </a:r>
          </a:p>
          <a:p>
            <a:r>
              <a:rPr lang="en-US" dirty="0"/>
              <a:t>Students prefer lecture recordings over short videos</a:t>
            </a:r>
          </a:p>
          <a:p>
            <a:endParaRPr lang="en-US" dirty="0"/>
          </a:p>
        </p:txBody>
      </p:sp>
      <p:pic>
        <p:nvPicPr>
          <p:cNvPr id="6" name="Picture 5" descr="A picture containing food&#10;&#10;Description automatically generated">
            <a:extLst>
              <a:ext uri="{FF2B5EF4-FFF2-40B4-BE49-F238E27FC236}">
                <a16:creationId xmlns:a16="http://schemas.microsoft.com/office/drawing/2014/main" id="{6FD4A5C7-9CB2-034A-A08F-8270410AD9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3540" y="0"/>
            <a:ext cx="1918460" cy="1815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586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50C89E-7688-3946-98D9-9552A5373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>
            <a:normAutofit/>
          </a:bodyPr>
          <a:lstStyle/>
          <a:p>
            <a:pPr algn="r"/>
            <a:r>
              <a:rPr lang="en-US" sz="5400" dirty="0"/>
              <a:t>Talking about student feedback from T1 (Victoria)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A890BB0-9CEC-4584-BE9A-C74A96669D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0735636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1520F3FB-CE90-2840-9152-8094A122F0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754891" cy="168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640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31B4-B99D-2344-AE80-F0D58D565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Undergrad - Overall: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E0F22-A06D-E144-A4EA-5D97EC86C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0782"/>
            <a:ext cx="4784124" cy="4351338"/>
          </a:xfrm>
        </p:spPr>
        <p:txBody>
          <a:bodyPr/>
          <a:lstStyle/>
          <a:p>
            <a:r>
              <a:rPr lang="en-US" dirty="0"/>
              <a:t>Liked best: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9902A4-FF0F-E14D-9B8B-0FA846A54866}"/>
              </a:ext>
            </a:extLst>
          </p:cNvPr>
          <p:cNvSpPr txBox="1"/>
          <p:nvPr/>
        </p:nvSpPr>
        <p:spPr>
          <a:xfrm>
            <a:off x="6790038" y="1329258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Greatest concerns:</a:t>
            </a:r>
          </a:p>
        </p:txBody>
      </p:sp>
      <p:pic>
        <p:nvPicPr>
          <p:cNvPr id="6" name="Picture 5" descr="A picture containing food&#10;&#10;Description automatically generated">
            <a:extLst>
              <a:ext uri="{FF2B5EF4-FFF2-40B4-BE49-F238E27FC236}">
                <a16:creationId xmlns:a16="http://schemas.microsoft.com/office/drawing/2014/main" id="{6F6F2517-E766-104B-805E-FD542C4787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037" y="1827169"/>
            <a:ext cx="5038963" cy="4665706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A0E19DFF-596C-2F49-8C89-5C707E6EE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6136" y="2087994"/>
            <a:ext cx="4778827" cy="4435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651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4BA7686-364C-7C4B-AEA3-435DD7CA02D9}"/>
              </a:ext>
            </a:extLst>
          </p:cNvPr>
          <p:cNvSpPr txBox="1">
            <a:spLocks/>
          </p:cNvSpPr>
          <p:nvPr/>
        </p:nvSpPr>
        <p:spPr>
          <a:xfrm>
            <a:off x="838200" y="31208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Postgrad - Overall: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E90691F-988F-D14E-98B7-B3650525D9D6}"/>
              </a:ext>
            </a:extLst>
          </p:cNvPr>
          <p:cNvSpPr txBox="1">
            <a:spLocks/>
          </p:cNvSpPr>
          <p:nvPr/>
        </p:nvSpPr>
        <p:spPr>
          <a:xfrm>
            <a:off x="838200" y="1417852"/>
            <a:ext cx="478412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Liked best: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4D9AD6-670E-6B40-9196-1837A054A934}"/>
              </a:ext>
            </a:extLst>
          </p:cNvPr>
          <p:cNvSpPr txBox="1"/>
          <p:nvPr/>
        </p:nvSpPr>
        <p:spPr>
          <a:xfrm>
            <a:off x="6803288" y="1189572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Greatest concerns: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FC43D9-4906-2742-A528-DD8E6B7BB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876" y="1826333"/>
            <a:ext cx="4784124" cy="4719582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CA0FA94C-866F-584A-B000-A3DB71438C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9676" y="2013459"/>
            <a:ext cx="4688606" cy="445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11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8C0D1-0BDB-D644-8497-06E6CEBE6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students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F30C3945-D306-3B43-9DFA-02B67CC0B1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21" t="8959" r="5760" b="5172"/>
          <a:stretch/>
        </p:blipFill>
        <p:spPr>
          <a:xfrm>
            <a:off x="838200" y="1804687"/>
            <a:ext cx="5555093" cy="4307423"/>
          </a:xfrm>
          <a:prstGeom prst="rect">
            <a:avLst/>
          </a:prstGeom>
        </p:spPr>
      </p:pic>
      <p:pic>
        <p:nvPicPr>
          <p:cNvPr id="7" name="Picture 6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E8ABB2BD-C5BF-564F-AE8A-90355AFB6E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130" y="1690688"/>
            <a:ext cx="5324575" cy="4485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428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B370A-6F10-E843-8B83-5D0DC2FCC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International students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D3F53C-8AFE-A648-9E5E-86D6F5DB52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D6BD8883-4674-274A-AF81-77812E045B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" t="10929" r="6513" b="6170"/>
          <a:stretch/>
        </p:blipFill>
        <p:spPr>
          <a:xfrm>
            <a:off x="838200" y="1690688"/>
            <a:ext cx="5699005" cy="4448004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F17573B0-A21E-E34B-8DD8-624FA6E003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9257" y="1293910"/>
            <a:ext cx="5842743" cy="524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791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6AC3602-3348-4F31-9E43-076B03514E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5AE7-F022-D148-BC37-E3D8636DE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04918" cy="1325563"/>
          </a:xfrm>
        </p:spPr>
        <p:txBody>
          <a:bodyPr>
            <a:normAutofit/>
          </a:bodyPr>
          <a:lstStyle/>
          <a:p>
            <a:r>
              <a:rPr lang="en-AU">
                <a:solidFill>
                  <a:schemeClr val="bg1"/>
                </a:solidFill>
              </a:rPr>
              <a:t>What postgrad students like:</a:t>
            </a:r>
            <a:br>
              <a:rPr lang="en-AU">
                <a:solidFill>
                  <a:schemeClr val="bg1"/>
                </a:solidFill>
              </a:rPr>
            </a:br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4169334-264D-4176-8BDE-037249A61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Graphic 11">
            <a:extLst>
              <a:ext uri="{FF2B5EF4-FFF2-40B4-BE49-F238E27FC236}">
                <a16:creationId xmlns:a16="http://schemas.microsoft.com/office/drawing/2014/main" id="{394094B0-A6C9-44BE-9042-66EF0612F6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03882" y="591829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Graphic 10">
            <a:extLst>
              <a:ext uri="{FF2B5EF4-FFF2-40B4-BE49-F238E27FC236}">
                <a16:creationId xmlns:a16="http://schemas.microsoft.com/office/drawing/2014/main" id="{64C2CA96-0B16-4AA7-B340-33044D2385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62662" y="821124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Graphic 12">
            <a:extLst>
              <a:ext uri="{FF2B5EF4-FFF2-40B4-BE49-F238E27FC236}">
                <a16:creationId xmlns:a16="http://schemas.microsoft.com/office/drawing/2014/main" id="{1D50D7A8-F1D5-4306-8A9B-DD7A73EB8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88342" y="1336268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42D0299-FD3E-4823-9E5E-100E453F48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987995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43048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6AC3602-3348-4F31-9E43-076B03514E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4914C0-D1BF-994D-A12C-14A47F882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6755" y="365125"/>
            <a:ext cx="7161245" cy="1325563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What undergrad students like:</a:t>
            </a:r>
          </a:p>
        </p:txBody>
      </p:sp>
      <p:sp>
        <p:nvSpPr>
          <p:cNvPr id="18" name="Graphic 11">
            <a:extLst>
              <a:ext uri="{FF2B5EF4-FFF2-40B4-BE49-F238E27FC236}">
                <a16:creationId xmlns:a16="http://schemas.microsoft.com/office/drawing/2014/main" id="{394094B0-A6C9-44BE-9042-66EF0612F6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03882" y="591829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Graphic 10">
            <a:extLst>
              <a:ext uri="{FF2B5EF4-FFF2-40B4-BE49-F238E27FC236}">
                <a16:creationId xmlns:a16="http://schemas.microsoft.com/office/drawing/2014/main" id="{64C2CA96-0B16-4AA7-B340-33044D2385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62662" y="821124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4169334-264D-4176-8BDE-037249A61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027906"/>
            <a:ext cx="3408787" cy="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Graphic 12">
            <a:extLst>
              <a:ext uri="{FF2B5EF4-FFF2-40B4-BE49-F238E27FC236}">
                <a16:creationId xmlns:a16="http://schemas.microsoft.com/office/drawing/2014/main" id="{1D50D7A8-F1D5-4306-8A9B-DD7A73EB8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88342" y="1336268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8CF11BC-1328-4A2A-AD5E-BA9005B724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769618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8971785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VTI">
  <a:themeElements>
    <a:clrScheme name="Office">
      <a:dk1>
        <a:srgbClr val="000000"/>
      </a:dk1>
      <a:lt1>
        <a:srgbClr val="FFFFFF"/>
      </a:lt1>
      <a:dk2>
        <a:srgbClr val="281B10"/>
      </a:dk2>
      <a:lt2>
        <a:srgbClr val="FFF9F5"/>
      </a:lt2>
      <a:accent1>
        <a:srgbClr val="EE7661"/>
      </a:accent1>
      <a:accent2>
        <a:srgbClr val="4E91F0"/>
      </a:accent2>
      <a:accent3>
        <a:srgbClr val="5B5260"/>
      </a:accent3>
      <a:accent4>
        <a:srgbClr val="2CC3B4"/>
      </a:accent4>
      <a:accent5>
        <a:srgbClr val="C097F8"/>
      </a:accent5>
      <a:accent6>
        <a:srgbClr val="FF9514"/>
      </a:accent6>
      <a:hlink>
        <a:srgbClr val="E50CBC"/>
      </a:hlink>
      <a:folHlink>
        <a:srgbClr val="6257FF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VTI" id="{605F9078-86F9-4258-A3E1-F8EFF02AE8CC}" vid="{4848699B-BB01-41E3-9EC4-3D97DFE5292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865C268EA4314EADBB267503E29BD8" ma:contentTypeVersion="7" ma:contentTypeDescription="Create a new document." ma:contentTypeScope="" ma:versionID="9ab9e25a522aa89bd58274545f5aa770">
  <xsd:schema xmlns:xsd="http://www.w3.org/2001/XMLSchema" xmlns:xs="http://www.w3.org/2001/XMLSchema" xmlns:p="http://schemas.microsoft.com/office/2006/metadata/properties" xmlns:ns2="9b7391ba-b522-4229-a96d-e86264383528" targetNamespace="http://schemas.microsoft.com/office/2006/metadata/properties" ma:root="true" ma:fieldsID="dd4c46b628643cb04b217568698f5210" ns2:_="">
    <xsd:import namespace="9b7391ba-b522-4229-a96d-e8626438352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7391ba-b522-4229-a96d-e862643835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0BA8FBC-F351-433A-9494-3A9B9DD946E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78AF804-F754-44A9-89D5-0A262E9DAE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b7391ba-b522-4229-a96d-e8626438352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3A29B17-88B7-4F0A-A004-15EEE749AB0D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988</Words>
  <Application>Microsoft Office PowerPoint</Application>
  <PresentationFormat>Widescreen</PresentationFormat>
  <Paragraphs>157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GradientVTI</vt:lpstr>
      <vt:lpstr>What do students need from you?</vt:lpstr>
      <vt:lpstr>Schedule of presentation</vt:lpstr>
      <vt:lpstr>Talking about student feedback from T1 (Victoria)</vt:lpstr>
      <vt:lpstr>Undergrad - Overall:</vt:lpstr>
      <vt:lpstr>PowerPoint Presentation</vt:lpstr>
      <vt:lpstr>Local students</vt:lpstr>
      <vt:lpstr>International students</vt:lpstr>
      <vt:lpstr>What postgrad students like: </vt:lpstr>
      <vt:lpstr>What undergrad students like:</vt:lpstr>
      <vt:lpstr>Breakout groups - positives</vt:lpstr>
      <vt:lpstr>Breakout groups - negatives</vt:lpstr>
      <vt:lpstr>Incoming Term 2 ACCT1511 students pre-polling (41% response rate)</vt:lpstr>
      <vt:lpstr>Student polling questions:</vt:lpstr>
      <vt:lpstr> What types of feedback should we provide in an online format to to help you improve?</vt:lpstr>
      <vt:lpstr>What is the mix of activities would you most prefer during live streamed tutorials?</vt:lpstr>
      <vt:lpstr>What do students like in online teaching</vt:lpstr>
      <vt:lpstr>What do student not like in online teaching</vt:lpstr>
      <vt:lpstr>Course feedback from T1 ACCT1511 </vt:lpstr>
      <vt:lpstr>My teaching feedback T1 ACCT1511</vt:lpstr>
      <vt:lpstr>PowerPoint Presentation</vt:lpstr>
      <vt:lpstr>Setting boundaries with students</vt:lpstr>
      <vt:lpstr>Summary: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do students need from you?</dc:title>
  <dc:creator>Victoria Clout</dc:creator>
  <cp:lastModifiedBy>Victoria Clout</cp:lastModifiedBy>
  <cp:revision>4</cp:revision>
  <dcterms:created xsi:type="dcterms:W3CDTF">2020-05-26T07:51:06Z</dcterms:created>
  <dcterms:modified xsi:type="dcterms:W3CDTF">2020-07-15T22:59:44Z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0x01010093865C268EA4314EADBB267503E29BD8</vt:lpwstr>
  </property>
</Properties>
</file>