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7" r:id="rId2"/>
  </p:sldMasterIdLst>
  <p:sldIdLst>
    <p:sldId id="259" r:id="rId3"/>
    <p:sldId id="262" r:id="rId4"/>
    <p:sldId id="265" r:id="rId5"/>
    <p:sldId id="272" r:id="rId6"/>
    <p:sldId id="266" r:id="rId7"/>
    <p:sldId id="267" r:id="rId8"/>
    <p:sldId id="268" r:id="rId9"/>
    <p:sldId id="269" r:id="rId10"/>
    <p:sldId id="270" r:id="rId11"/>
    <p:sldId id="271" r:id="rId12"/>
  </p:sldIdLst>
  <p:sldSz cx="16257588" cy="1219358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4" autoAdjust="0"/>
    <p:restoredTop sz="94694"/>
  </p:normalViewPr>
  <p:slideViewPr>
    <p:cSldViewPr snapToGrid="0" snapToObjects="1">
      <p:cViewPr varScale="1">
        <p:scale>
          <a:sx n="58" d="100"/>
          <a:sy n="58" d="100"/>
        </p:scale>
        <p:origin x="126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6C034BC-8DEE-7B47-841D-308C791DED66}"/>
              </a:ext>
            </a:extLst>
          </p:cNvPr>
          <p:cNvPicPr>
            <a:picLocks noChangeAspect="1"/>
          </p:cNvPicPr>
          <p:nvPr userDrawn="1"/>
        </p:nvPicPr>
        <p:blipFill>
          <a:blip r:embed="rId2"/>
          <a:stretch>
            <a:fillRect/>
          </a:stretch>
        </p:blipFill>
        <p:spPr>
          <a:xfrm>
            <a:off x="707910" y="0"/>
            <a:ext cx="11373113" cy="12250905"/>
          </a:xfrm>
          <a:prstGeom prst="rect">
            <a:avLst/>
          </a:prstGeom>
        </p:spPr>
      </p:pic>
      <p:sp>
        <p:nvSpPr>
          <p:cNvPr id="8" name="Rectangle 7">
            <a:extLst>
              <a:ext uri="{FF2B5EF4-FFF2-40B4-BE49-F238E27FC236}">
                <a16:creationId xmlns:a16="http://schemas.microsoft.com/office/drawing/2014/main" id="{8BC6E6F0-9EE8-0147-A481-8B599616F7C8}"/>
              </a:ext>
            </a:extLst>
          </p:cNvPr>
          <p:cNvSpPr/>
          <p:nvPr userDrawn="1"/>
        </p:nvSpPr>
        <p:spPr>
          <a:xfrm>
            <a:off x="12372527" y="0"/>
            <a:ext cx="3885061" cy="12201831"/>
          </a:xfrm>
          <a:prstGeom prst="rect">
            <a:avLst/>
          </a:prstGeom>
          <a:solidFill>
            <a:srgbClr val="FF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5343E1AD-F66C-894D-8002-3AAC525D5C1B}"/>
              </a:ext>
            </a:extLst>
          </p:cNvPr>
          <p:cNvPicPr>
            <a:picLocks noChangeAspect="1"/>
          </p:cNvPicPr>
          <p:nvPr userDrawn="1"/>
        </p:nvPicPr>
        <p:blipFill>
          <a:blip r:embed="rId3"/>
          <a:stretch>
            <a:fillRect/>
          </a:stretch>
        </p:blipFill>
        <p:spPr>
          <a:xfrm>
            <a:off x="13337430" y="0"/>
            <a:ext cx="3132430" cy="3277749"/>
          </a:xfrm>
          <a:prstGeom prst="rect">
            <a:avLst/>
          </a:prstGeom>
        </p:spPr>
      </p:pic>
    </p:spTree>
    <p:extLst>
      <p:ext uri="{BB962C8B-B14F-4D97-AF65-F5344CB8AC3E}">
        <p14:creationId xmlns:p14="http://schemas.microsoft.com/office/powerpoint/2010/main" val="982041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EFE98F2-0225-4347-9F42-78628D37D65A}"/>
              </a:ext>
            </a:extLst>
          </p:cNvPr>
          <p:cNvPicPr>
            <a:picLocks noChangeAspect="1"/>
          </p:cNvPicPr>
          <p:nvPr userDrawn="1"/>
        </p:nvPicPr>
        <p:blipFill>
          <a:blip r:embed="rId2"/>
          <a:stretch>
            <a:fillRect/>
          </a:stretch>
        </p:blipFill>
        <p:spPr>
          <a:xfrm rot="13462306">
            <a:off x="59058" y="3026419"/>
            <a:ext cx="7943018" cy="10750190"/>
          </a:xfrm>
          <a:prstGeom prst="rect">
            <a:avLst/>
          </a:prstGeom>
        </p:spPr>
      </p:pic>
      <p:pic>
        <p:nvPicPr>
          <p:cNvPr id="8" name="Picture 7">
            <a:extLst>
              <a:ext uri="{FF2B5EF4-FFF2-40B4-BE49-F238E27FC236}">
                <a16:creationId xmlns:a16="http://schemas.microsoft.com/office/drawing/2014/main" id="{5559C96A-0F82-3C4A-B425-4F9E9C30EABF}"/>
              </a:ext>
            </a:extLst>
          </p:cNvPr>
          <p:cNvPicPr>
            <a:picLocks noChangeAspect="1"/>
          </p:cNvPicPr>
          <p:nvPr userDrawn="1"/>
        </p:nvPicPr>
        <p:blipFill>
          <a:blip r:embed="rId3"/>
          <a:stretch>
            <a:fillRect/>
          </a:stretch>
        </p:blipFill>
        <p:spPr>
          <a:xfrm>
            <a:off x="501853" y="-466165"/>
            <a:ext cx="3130313" cy="3275534"/>
          </a:xfrm>
          <a:prstGeom prst="rect">
            <a:avLst/>
          </a:prstGeom>
        </p:spPr>
      </p:pic>
      <p:sp>
        <p:nvSpPr>
          <p:cNvPr id="9" name="Picture Placeholder 2">
            <a:extLst>
              <a:ext uri="{FF2B5EF4-FFF2-40B4-BE49-F238E27FC236}">
                <a16:creationId xmlns:a16="http://schemas.microsoft.com/office/drawing/2014/main" id="{ABDC198F-5E97-4C4D-A4C0-9F343DDDD9B0}"/>
              </a:ext>
            </a:extLst>
          </p:cNvPr>
          <p:cNvSpPr>
            <a:spLocks noGrp="1"/>
          </p:cNvSpPr>
          <p:nvPr>
            <p:ph type="pic" sz="quarter" idx="10"/>
          </p:nvPr>
        </p:nvSpPr>
        <p:spPr>
          <a:xfrm>
            <a:off x="8606118" y="0"/>
            <a:ext cx="7651470" cy="12193588"/>
          </a:xfrm>
        </p:spPr>
        <p:txBody>
          <a:bodyPr/>
          <a:lstStyle/>
          <a:p>
            <a:r>
              <a:rPr lang="en-US"/>
              <a:t>Click icon to add picture</a:t>
            </a:r>
          </a:p>
        </p:txBody>
      </p:sp>
    </p:spTree>
    <p:extLst>
      <p:ext uri="{BB962C8B-B14F-4D97-AF65-F5344CB8AC3E}">
        <p14:creationId xmlns:p14="http://schemas.microsoft.com/office/powerpoint/2010/main" val="2925441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01D9D17-C60B-0D4C-A97B-49847B0EBA30}"/>
              </a:ext>
            </a:extLst>
          </p:cNvPr>
          <p:cNvPicPr>
            <a:picLocks noChangeAspect="1"/>
          </p:cNvPicPr>
          <p:nvPr userDrawn="1"/>
        </p:nvPicPr>
        <p:blipFill>
          <a:blip r:embed="rId2"/>
          <a:stretch>
            <a:fillRect/>
          </a:stretch>
        </p:blipFill>
        <p:spPr>
          <a:xfrm>
            <a:off x="13416662" y="8480612"/>
            <a:ext cx="3132430" cy="3277749"/>
          </a:xfrm>
          <a:prstGeom prst="rect">
            <a:avLst/>
          </a:prstGeom>
        </p:spPr>
      </p:pic>
      <p:sp>
        <p:nvSpPr>
          <p:cNvPr id="8" name="Rectangle 7">
            <a:extLst>
              <a:ext uri="{FF2B5EF4-FFF2-40B4-BE49-F238E27FC236}">
                <a16:creationId xmlns:a16="http://schemas.microsoft.com/office/drawing/2014/main" id="{B2BAE680-4D19-5546-A660-BE9D4AD786A5}"/>
              </a:ext>
            </a:extLst>
          </p:cNvPr>
          <p:cNvSpPr/>
          <p:nvPr userDrawn="1"/>
        </p:nvSpPr>
        <p:spPr>
          <a:xfrm>
            <a:off x="9000565" y="0"/>
            <a:ext cx="7291758" cy="8785411"/>
          </a:xfrm>
          <a:prstGeom prst="rect">
            <a:avLst/>
          </a:prstGeom>
          <a:solidFill>
            <a:srgbClr val="FF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4">
            <a:extLst>
              <a:ext uri="{FF2B5EF4-FFF2-40B4-BE49-F238E27FC236}">
                <a16:creationId xmlns:a16="http://schemas.microsoft.com/office/drawing/2014/main" id="{7B3BFEEF-69CC-E048-A3E1-5BE8511FD040}"/>
              </a:ext>
            </a:extLst>
          </p:cNvPr>
          <p:cNvSpPr>
            <a:spLocks noGrp="1"/>
          </p:cNvSpPr>
          <p:nvPr>
            <p:ph type="pic" sz="quarter" idx="10"/>
          </p:nvPr>
        </p:nvSpPr>
        <p:spPr>
          <a:xfrm>
            <a:off x="0" y="0"/>
            <a:ext cx="9000565" cy="8785411"/>
          </a:xfrm>
        </p:spPr>
        <p:txBody>
          <a:bodyPr/>
          <a:lstStyle/>
          <a:p>
            <a:r>
              <a:rPr lang="en-US"/>
              <a:t>Click icon to add picture</a:t>
            </a:r>
            <a:endParaRPr lang="en-US" dirty="0"/>
          </a:p>
        </p:txBody>
      </p:sp>
    </p:spTree>
    <p:extLst>
      <p:ext uri="{BB962C8B-B14F-4D97-AF65-F5344CB8AC3E}">
        <p14:creationId xmlns:p14="http://schemas.microsoft.com/office/powerpoint/2010/main" val="2277165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ED4629-40B6-AF41-A4EE-05578407CDF6}"/>
              </a:ext>
            </a:extLst>
          </p:cNvPr>
          <p:cNvSpPr/>
          <p:nvPr userDrawn="1"/>
        </p:nvSpPr>
        <p:spPr>
          <a:xfrm>
            <a:off x="0" y="1"/>
            <a:ext cx="8936893" cy="12187056"/>
          </a:xfrm>
          <a:prstGeom prst="rect">
            <a:avLst/>
          </a:prstGeom>
          <a:solidFill>
            <a:srgbClr val="FF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630D6ECA-9E18-CF46-BAD7-F12865680ACB}"/>
              </a:ext>
            </a:extLst>
          </p:cNvPr>
          <p:cNvPicPr>
            <a:picLocks noChangeAspect="1"/>
          </p:cNvPicPr>
          <p:nvPr userDrawn="1"/>
        </p:nvPicPr>
        <p:blipFill>
          <a:blip r:embed="rId2"/>
          <a:stretch>
            <a:fillRect/>
          </a:stretch>
        </p:blipFill>
        <p:spPr>
          <a:xfrm rot="2999759">
            <a:off x="1960016" y="-485116"/>
            <a:ext cx="8278325" cy="11288627"/>
          </a:xfrm>
          <a:prstGeom prst="rect">
            <a:avLst/>
          </a:prstGeom>
        </p:spPr>
      </p:pic>
      <p:pic>
        <p:nvPicPr>
          <p:cNvPr id="10" name="Picture 9">
            <a:extLst>
              <a:ext uri="{FF2B5EF4-FFF2-40B4-BE49-F238E27FC236}">
                <a16:creationId xmlns:a16="http://schemas.microsoft.com/office/drawing/2014/main" id="{38E0F1AB-DC17-6043-8562-DF59DD200477}"/>
              </a:ext>
            </a:extLst>
          </p:cNvPr>
          <p:cNvPicPr>
            <a:picLocks noChangeAspect="1"/>
          </p:cNvPicPr>
          <p:nvPr userDrawn="1"/>
        </p:nvPicPr>
        <p:blipFill>
          <a:blip r:embed="rId3"/>
          <a:stretch>
            <a:fillRect/>
          </a:stretch>
        </p:blipFill>
        <p:spPr>
          <a:xfrm>
            <a:off x="415054" y="8988258"/>
            <a:ext cx="2838261" cy="2969933"/>
          </a:xfrm>
          <a:prstGeom prst="rect">
            <a:avLst/>
          </a:prstGeom>
        </p:spPr>
      </p:pic>
      <p:sp>
        <p:nvSpPr>
          <p:cNvPr id="11" name="Picture Placeholder 2">
            <a:extLst>
              <a:ext uri="{FF2B5EF4-FFF2-40B4-BE49-F238E27FC236}">
                <a16:creationId xmlns:a16="http://schemas.microsoft.com/office/drawing/2014/main" id="{682F1C09-D7AE-344D-A3F6-C38AE1E3E374}"/>
              </a:ext>
            </a:extLst>
          </p:cNvPr>
          <p:cNvSpPr>
            <a:spLocks noGrp="1"/>
          </p:cNvSpPr>
          <p:nvPr>
            <p:ph type="pic" sz="quarter" idx="10"/>
          </p:nvPr>
        </p:nvSpPr>
        <p:spPr>
          <a:xfrm>
            <a:off x="8936893" y="6531"/>
            <a:ext cx="7324785" cy="7972057"/>
          </a:xfrm>
        </p:spPr>
        <p:txBody>
          <a:bodyPr/>
          <a:lstStyle/>
          <a:p>
            <a:r>
              <a:rPr lang="en-US"/>
              <a:t>Click icon to add picture</a:t>
            </a:r>
            <a:endParaRPr lang="en-US" dirty="0"/>
          </a:p>
        </p:txBody>
      </p:sp>
    </p:spTree>
    <p:extLst>
      <p:ext uri="{BB962C8B-B14F-4D97-AF65-F5344CB8AC3E}">
        <p14:creationId xmlns:p14="http://schemas.microsoft.com/office/powerpoint/2010/main" val="473978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8A43A49-A712-EC48-AB8F-EF1F0710E544}"/>
              </a:ext>
            </a:extLst>
          </p:cNvPr>
          <p:cNvSpPr/>
          <p:nvPr userDrawn="1"/>
        </p:nvSpPr>
        <p:spPr>
          <a:xfrm>
            <a:off x="0" y="0"/>
            <a:ext cx="16257588" cy="8670471"/>
          </a:xfrm>
          <a:prstGeom prst="rect">
            <a:avLst/>
          </a:prstGeom>
          <a:solidFill>
            <a:srgbClr val="FF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17445DE4-C059-CE46-9BAA-BE354A305CCB}"/>
              </a:ext>
            </a:extLst>
          </p:cNvPr>
          <p:cNvPicPr>
            <a:picLocks noChangeAspect="1"/>
          </p:cNvPicPr>
          <p:nvPr userDrawn="1"/>
        </p:nvPicPr>
        <p:blipFill>
          <a:blip r:embed="rId2"/>
          <a:stretch>
            <a:fillRect/>
          </a:stretch>
        </p:blipFill>
        <p:spPr>
          <a:xfrm rot="2597677">
            <a:off x="3021763" y="-304158"/>
            <a:ext cx="11242118" cy="13274827"/>
          </a:xfrm>
          <a:prstGeom prst="rect">
            <a:avLst/>
          </a:prstGeom>
        </p:spPr>
      </p:pic>
      <p:pic>
        <p:nvPicPr>
          <p:cNvPr id="13" name="Picture 12">
            <a:extLst>
              <a:ext uri="{FF2B5EF4-FFF2-40B4-BE49-F238E27FC236}">
                <a16:creationId xmlns:a16="http://schemas.microsoft.com/office/drawing/2014/main" id="{4E0A9FFC-0122-0E41-B3F0-A8248C407F6E}"/>
              </a:ext>
            </a:extLst>
          </p:cNvPr>
          <p:cNvPicPr>
            <a:picLocks noChangeAspect="1"/>
          </p:cNvPicPr>
          <p:nvPr userDrawn="1"/>
        </p:nvPicPr>
        <p:blipFill>
          <a:blip r:embed="rId3"/>
          <a:stretch>
            <a:fillRect/>
          </a:stretch>
        </p:blipFill>
        <p:spPr>
          <a:xfrm>
            <a:off x="415054" y="8988258"/>
            <a:ext cx="2838261" cy="2969933"/>
          </a:xfrm>
          <a:prstGeom prst="rect">
            <a:avLst/>
          </a:prstGeom>
        </p:spPr>
      </p:pic>
    </p:spTree>
    <p:extLst>
      <p:ext uri="{BB962C8B-B14F-4D97-AF65-F5344CB8AC3E}">
        <p14:creationId xmlns:p14="http://schemas.microsoft.com/office/powerpoint/2010/main" val="2231609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98220DB-F6CF-B649-83DE-B70E0A5F8A29}"/>
              </a:ext>
            </a:extLst>
          </p:cNvPr>
          <p:cNvPicPr>
            <a:picLocks noChangeAspect="1"/>
          </p:cNvPicPr>
          <p:nvPr userDrawn="1"/>
        </p:nvPicPr>
        <p:blipFill>
          <a:blip r:embed="rId2"/>
          <a:stretch>
            <a:fillRect/>
          </a:stretch>
        </p:blipFill>
        <p:spPr>
          <a:xfrm rot="5635519">
            <a:off x="322984" y="-127011"/>
            <a:ext cx="11611915" cy="12508139"/>
          </a:xfrm>
          <a:prstGeom prst="rect">
            <a:avLst/>
          </a:prstGeom>
        </p:spPr>
      </p:pic>
      <p:sp>
        <p:nvSpPr>
          <p:cNvPr id="7" name="Rectangle 6">
            <a:extLst>
              <a:ext uri="{FF2B5EF4-FFF2-40B4-BE49-F238E27FC236}">
                <a16:creationId xmlns:a16="http://schemas.microsoft.com/office/drawing/2014/main" id="{64AE3F51-408F-AC4C-A991-7BCC1D1A70D8}"/>
              </a:ext>
            </a:extLst>
          </p:cNvPr>
          <p:cNvSpPr/>
          <p:nvPr userDrawn="1"/>
        </p:nvSpPr>
        <p:spPr>
          <a:xfrm>
            <a:off x="12355878" y="0"/>
            <a:ext cx="3901710" cy="12254121"/>
          </a:xfrm>
          <a:prstGeom prst="rect">
            <a:avLst/>
          </a:prstGeom>
          <a:solidFill>
            <a:srgbClr val="FF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1FE21AA9-00B0-6F4C-8D62-3FBD92990B08}"/>
              </a:ext>
            </a:extLst>
          </p:cNvPr>
          <p:cNvPicPr>
            <a:picLocks noChangeAspect="1"/>
          </p:cNvPicPr>
          <p:nvPr userDrawn="1"/>
        </p:nvPicPr>
        <p:blipFill>
          <a:blip r:embed="rId3"/>
          <a:stretch>
            <a:fillRect/>
          </a:stretch>
        </p:blipFill>
        <p:spPr>
          <a:xfrm>
            <a:off x="13337430" y="0"/>
            <a:ext cx="3132430" cy="3277749"/>
          </a:xfrm>
          <a:prstGeom prst="rect">
            <a:avLst/>
          </a:prstGeom>
        </p:spPr>
      </p:pic>
    </p:spTree>
    <p:extLst>
      <p:ext uri="{BB962C8B-B14F-4D97-AF65-F5344CB8AC3E}">
        <p14:creationId xmlns:p14="http://schemas.microsoft.com/office/powerpoint/2010/main" val="1621429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EA79730-D198-1943-B0FF-F638CF8CA3BA}"/>
              </a:ext>
            </a:extLst>
          </p:cNvPr>
          <p:cNvSpPr/>
          <p:nvPr userDrawn="1"/>
        </p:nvSpPr>
        <p:spPr>
          <a:xfrm rot="5400000">
            <a:off x="7482679" y="3418684"/>
            <a:ext cx="1292228" cy="16257588"/>
          </a:xfrm>
          <a:prstGeom prst="rect">
            <a:avLst/>
          </a:prstGeom>
          <a:solidFill>
            <a:srgbClr val="FF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food&#10;&#10;Description automatically generated">
            <a:extLst>
              <a:ext uri="{FF2B5EF4-FFF2-40B4-BE49-F238E27FC236}">
                <a16:creationId xmlns:a16="http://schemas.microsoft.com/office/drawing/2014/main" id="{EEB7E903-3709-944C-91E1-E98317839FB4}"/>
              </a:ext>
            </a:extLst>
          </p:cNvPr>
          <p:cNvPicPr>
            <a:picLocks noChangeAspect="1"/>
          </p:cNvPicPr>
          <p:nvPr userDrawn="1"/>
        </p:nvPicPr>
        <p:blipFill>
          <a:blip r:embed="rId2"/>
          <a:stretch>
            <a:fillRect/>
          </a:stretch>
        </p:blipFill>
        <p:spPr>
          <a:xfrm>
            <a:off x="15208989" y="11010506"/>
            <a:ext cx="916507" cy="1073944"/>
          </a:xfrm>
          <a:prstGeom prst="rect">
            <a:avLst/>
          </a:prstGeom>
        </p:spPr>
      </p:pic>
    </p:spTree>
    <p:extLst>
      <p:ext uri="{BB962C8B-B14F-4D97-AF65-F5344CB8AC3E}">
        <p14:creationId xmlns:p14="http://schemas.microsoft.com/office/powerpoint/2010/main" val="1984003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AD1F73B-4427-944F-B2BE-413A8DF84E95}"/>
              </a:ext>
            </a:extLst>
          </p:cNvPr>
          <p:cNvSpPr/>
          <p:nvPr userDrawn="1"/>
        </p:nvSpPr>
        <p:spPr>
          <a:xfrm rot="5400000">
            <a:off x="9547222" y="5483227"/>
            <a:ext cx="12193592" cy="1227137"/>
          </a:xfrm>
          <a:prstGeom prst="rect">
            <a:avLst/>
          </a:prstGeom>
          <a:solidFill>
            <a:srgbClr val="FF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food&#10;&#10;Description automatically generated">
            <a:extLst>
              <a:ext uri="{FF2B5EF4-FFF2-40B4-BE49-F238E27FC236}">
                <a16:creationId xmlns:a16="http://schemas.microsoft.com/office/drawing/2014/main" id="{D7058DBF-3D77-3449-9BB7-639E9EE07161}"/>
              </a:ext>
            </a:extLst>
          </p:cNvPr>
          <p:cNvPicPr>
            <a:picLocks noChangeAspect="1"/>
          </p:cNvPicPr>
          <p:nvPr userDrawn="1"/>
        </p:nvPicPr>
        <p:blipFill>
          <a:blip r:embed="rId2"/>
          <a:stretch>
            <a:fillRect/>
          </a:stretch>
        </p:blipFill>
        <p:spPr>
          <a:xfrm>
            <a:off x="15208989" y="11010506"/>
            <a:ext cx="916507" cy="1073944"/>
          </a:xfrm>
          <a:prstGeom prst="rect">
            <a:avLst/>
          </a:prstGeom>
        </p:spPr>
      </p:pic>
    </p:spTree>
    <p:extLst>
      <p:ext uri="{BB962C8B-B14F-4D97-AF65-F5344CB8AC3E}">
        <p14:creationId xmlns:p14="http://schemas.microsoft.com/office/powerpoint/2010/main" val="18027814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17709" y="649199"/>
            <a:ext cx="14022170" cy="23568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17709" y="3245978"/>
            <a:ext cx="14022170" cy="77367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17709" y="11301652"/>
            <a:ext cx="3657957" cy="649196"/>
          </a:xfrm>
          <a:prstGeom prst="rect">
            <a:avLst/>
          </a:prstGeom>
        </p:spPr>
        <p:txBody>
          <a:bodyPr vert="horz" lIns="91440" tIns="45720" rIns="91440" bIns="45720" rtlCol="0" anchor="ctr"/>
          <a:lstStyle>
            <a:lvl1pPr algn="l">
              <a:defRPr sz="2134">
                <a:solidFill>
                  <a:schemeClr val="tx1">
                    <a:tint val="75000"/>
                  </a:schemeClr>
                </a:solidFill>
              </a:defRPr>
            </a:lvl1pPr>
          </a:lstStyle>
          <a:p>
            <a:fld id="{8CF6900A-A55C-A248-A553-4BD081CAD557}" type="datetimeFigureOut">
              <a:rPr lang="en-US" smtClean="0"/>
              <a:t>8/20/2020</a:t>
            </a:fld>
            <a:endParaRPr lang="en-US"/>
          </a:p>
        </p:txBody>
      </p:sp>
      <p:sp>
        <p:nvSpPr>
          <p:cNvPr id="5" name="Footer Placeholder 4"/>
          <p:cNvSpPr>
            <a:spLocks noGrp="1"/>
          </p:cNvSpPr>
          <p:nvPr>
            <p:ph type="ftr" sz="quarter" idx="3"/>
          </p:nvPr>
        </p:nvSpPr>
        <p:spPr>
          <a:xfrm>
            <a:off x="5385326" y="11301652"/>
            <a:ext cx="5486936" cy="649196"/>
          </a:xfrm>
          <a:prstGeom prst="rect">
            <a:avLst/>
          </a:prstGeom>
        </p:spPr>
        <p:txBody>
          <a:bodyPr vert="horz" lIns="91440" tIns="45720" rIns="91440" bIns="45720" rtlCol="0" anchor="ctr"/>
          <a:lstStyle>
            <a:lvl1pPr algn="ctr">
              <a:defRPr sz="2134">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481922" y="11301652"/>
            <a:ext cx="3657957" cy="649196"/>
          </a:xfrm>
          <a:prstGeom prst="rect">
            <a:avLst/>
          </a:prstGeom>
        </p:spPr>
        <p:txBody>
          <a:bodyPr vert="horz" lIns="91440" tIns="45720" rIns="91440" bIns="45720" rtlCol="0" anchor="ctr"/>
          <a:lstStyle>
            <a:lvl1pPr algn="r">
              <a:defRPr sz="2134">
                <a:solidFill>
                  <a:schemeClr val="tx1">
                    <a:tint val="75000"/>
                  </a:schemeClr>
                </a:solidFill>
              </a:defRPr>
            </a:lvl1pPr>
          </a:lstStyle>
          <a:p>
            <a:fld id="{BC00BC8E-5247-604D-B3E6-D31F78226030}" type="slidenum">
              <a:rPr lang="en-US" smtClean="0"/>
              <a:t>‹#›</a:t>
            </a:fld>
            <a:endParaRPr lang="en-US"/>
          </a:p>
        </p:txBody>
      </p:sp>
    </p:spTree>
    <p:extLst>
      <p:ext uri="{BB962C8B-B14F-4D97-AF65-F5344CB8AC3E}">
        <p14:creationId xmlns:p14="http://schemas.microsoft.com/office/powerpoint/2010/main" val="23373433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l" defTabSz="1625803" rtl="0" eaLnBrk="1" latinLnBrk="0" hangingPunct="1">
        <a:lnSpc>
          <a:spcPct val="90000"/>
        </a:lnSpc>
        <a:spcBef>
          <a:spcPct val="0"/>
        </a:spcBef>
        <a:buNone/>
        <a:defRPr sz="7823" kern="1200">
          <a:solidFill>
            <a:schemeClr val="tx1"/>
          </a:solidFill>
          <a:latin typeface="+mj-lt"/>
          <a:ea typeface="+mj-ea"/>
          <a:cs typeface="+mj-cs"/>
        </a:defRPr>
      </a:lvl1pPr>
    </p:titleStyle>
    <p:bodyStyle>
      <a:lvl1pPr marL="406451" indent="-406451" algn="l" defTabSz="1625803" rtl="0" eaLnBrk="1" latinLnBrk="0" hangingPunct="1">
        <a:lnSpc>
          <a:spcPct val="90000"/>
        </a:lnSpc>
        <a:spcBef>
          <a:spcPts val="1778"/>
        </a:spcBef>
        <a:buFont typeface="Arial" panose="020B0604020202020204" pitchFamily="34" charset="0"/>
        <a:buChar char="•"/>
        <a:defRPr sz="4978" kern="1200">
          <a:solidFill>
            <a:schemeClr val="tx1"/>
          </a:solidFill>
          <a:latin typeface="+mn-lt"/>
          <a:ea typeface="+mn-ea"/>
          <a:cs typeface="+mn-cs"/>
        </a:defRPr>
      </a:lvl1pPr>
      <a:lvl2pPr marL="1219352" indent="-406451" algn="l" defTabSz="1625803" rtl="0" eaLnBrk="1" latinLnBrk="0" hangingPunct="1">
        <a:lnSpc>
          <a:spcPct val="90000"/>
        </a:lnSpc>
        <a:spcBef>
          <a:spcPts val="889"/>
        </a:spcBef>
        <a:buFont typeface="Arial" panose="020B0604020202020204" pitchFamily="34" charset="0"/>
        <a:buChar char="•"/>
        <a:defRPr sz="4267" kern="1200">
          <a:solidFill>
            <a:schemeClr val="tx1"/>
          </a:solidFill>
          <a:latin typeface="+mn-lt"/>
          <a:ea typeface="+mn-ea"/>
          <a:cs typeface="+mn-cs"/>
        </a:defRPr>
      </a:lvl2pPr>
      <a:lvl3pPr marL="2032254" indent="-406451" algn="l" defTabSz="1625803" rtl="0" eaLnBrk="1" latinLnBrk="0" hangingPunct="1">
        <a:lnSpc>
          <a:spcPct val="90000"/>
        </a:lnSpc>
        <a:spcBef>
          <a:spcPts val="889"/>
        </a:spcBef>
        <a:buFont typeface="Arial" panose="020B0604020202020204" pitchFamily="34" charset="0"/>
        <a:buChar char="•"/>
        <a:defRPr sz="3556" kern="1200">
          <a:solidFill>
            <a:schemeClr val="tx1"/>
          </a:solidFill>
          <a:latin typeface="+mn-lt"/>
          <a:ea typeface="+mn-ea"/>
          <a:cs typeface="+mn-cs"/>
        </a:defRPr>
      </a:lvl3pPr>
      <a:lvl4pPr marL="2845156" indent="-406451" algn="l" defTabSz="1625803"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4pPr>
      <a:lvl5pPr marL="3658057" indent="-406451" algn="l" defTabSz="1625803"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5pPr>
      <a:lvl6pPr marL="4470959" indent="-406451" algn="l" defTabSz="1625803"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6pPr>
      <a:lvl7pPr marL="5283860" indent="-406451" algn="l" defTabSz="1625803"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7pPr>
      <a:lvl8pPr marL="6096762" indent="-406451" algn="l" defTabSz="1625803"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8pPr>
      <a:lvl9pPr marL="6909664" indent="-406451" algn="l" defTabSz="1625803"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9pPr>
    </p:bodyStyle>
    <p:otherStyle>
      <a:defPPr>
        <a:defRPr lang="en-US"/>
      </a:defPPr>
      <a:lvl1pPr marL="0" algn="l" defTabSz="1625803" rtl="0" eaLnBrk="1" latinLnBrk="0" hangingPunct="1">
        <a:defRPr sz="3200" kern="1200">
          <a:solidFill>
            <a:schemeClr val="tx1"/>
          </a:solidFill>
          <a:latin typeface="+mn-lt"/>
          <a:ea typeface="+mn-ea"/>
          <a:cs typeface="+mn-cs"/>
        </a:defRPr>
      </a:lvl1pPr>
      <a:lvl2pPr marL="812902" algn="l" defTabSz="1625803" rtl="0" eaLnBrk="1" latinLnBrk="0" hangingPunct="1">
        <a:defRPr sz="3200" kern="1200">
          <a:solidFill>
            <a:schemeClr val="tx1"/>
          </a:solidFill>
          <a:latin typeface="+mn-lt"/>
          <a:ea typeface="+mn-ea"/>
          <a:cs typeface="+mn-cs"/>
        </a:defRPr>
      </a:lvl2pPr>
      <a:lvl3pPr marL="1625803" algn="l" defTabSz="1625803" rtl="0" eaLnBrk="1" latinLnBrk="0" hangingPunct="1">
        <a:defRPr sz="3200" kern="1200">
          <a:solidFill>
            <a:schemeClr val="tx1"/>
          </a:solidFill>
          <a:latin typeface="+mn-lt"/>
          <a:ea typeface="+mn-ea"/>
          <a:cs typeface="+mn-cs"/>
        </a:defRPr>
      </a:lvl3pPr>
      <a:lvl4pPr marL="2438705" algn="l" defTabSz="1625803" rtl="0" eaLnBrk="1" latinLnBrk="0" hangingPunct="1">
        <a:defRPr sz="3200" kern="1200">
          <a:solidFill>
            <a:schemeClr val="tx1"/>
          </a:solidFill>
          <a:latin typeface="+mn-lt"/>
          <a:ea typeface="+mn-ea"/>
          <a:cs typeface="+mn-cs"/>
        </a:defRPr>
      </a:lvl4pPr>
      <a:lvl5pPr marL="3251606" algn="l" defTabSz="1625803" rtl="0" eaLnBrk="1" latinLnBrk="0" hangingPunct="1">
        <a:defRPr sz="3200" kern="1200">
          <a:solidFill>
            <a:schemeClr val="tx1"/>
          </a:solidFill>
          <a:latin typeface="+mn-lt"/>
          <a:ea typeface="+mn-ea"/>
          <a:cs typeface="+mn-cs"/>
        </a:defRPr>
      </a:lvl5pPr>
      <a:lvl6pPr marL="4064508" algn="l" defTabSz="1625803" rtl="0" eaLnBrk="1" latinLnBrk="0" hangingPunct="1">
        <a:defRPr sz="3200" kern="1200">
          <a:solidFill>
            <a:schemeClr val="tx1"/>
          </a:solidFill>
          <a:latin typeface="+mn-lt"/>
          <a:ea typeface="+mn-ea"/>
          <a:cs typeface="+mn-cs"/>
        </a:defRPr>
      </a:lvl6pPr>
      <a:lvl7pPr marL="4877410" algn="l" defTabSz="1625803" rtl="0" eaLnBrk="1" latinLnBrk="0" hangingPunct="1">
        <a:defRPr sz="3200" kern="1200">
          <a:solidFill>
            <a:schemeClr val="tx1"/>
          </a:solidFill>
          <a:latin typeface="+mn-lt"/>
          <a:ea typeface="+mn-ea"/>
          <a:cs typeface="+mn-cs"/>
        </a:defRPr>
      </a:lvl7pPr>
      <a:lvl8pPr marL="5690311" algn="l" defTabSz="1625803" rtl="0" eaLnBrk="1" latinLnBrk="0" hangingPunct="1">
        <a:defRPr sz="3200" kern="1200">
          <a:solidFill>
            <a:schemeClr val="tx1"/>
          </a:solidFill>
          <a:latin typeface="+mn-lt"/>
          <a:ea typeface="+mn-ea"/>
          <a:cs typeface="+mn-cs"/>
        </a:defRPr>
      </a:lvl8pPr>
      <a:lvl9pPr marL="6503213" algn="l" defTabSz="1625803" rtl="0" eaLnBrk="1" latinLnBrk="0" hangingPunct="1">
        <a:defRPr sz="3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6473729"/>
      </p:ext>
    </p:extLst>
  </p:cSld>
  <p:clrMap bg1="lt1" tx1="dk1" bg2="lt2" tx2="dk2" accent1="accent1" accent2="accent2" accent3="accent3" accent4="accent4" accent5="accent5" accent6="accent6" hlink="hlink" folHlink="folHlink"/>
  <p:sldLayoutIdLst>
    <p:sldLayoutId id="2147483668" r:id="rId1"/>
    <p:sldLayoutId id="214748366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svg"/><Relationship Id="rId18" Type="http://schemas.openxmlformats.org/officeDocument/2006/relationships/image" Target="../media/image32.png"/><Relationship Id="rId26" Type="http://schemas.openxmlformats.org/officeDocument/2006/relationships/image" Target="../media/image40.svg"/><Relationship Id="rId3" Type="http://schemas.openxmlformats.org/officeDocument/2006/relationships/image" Target="../media/image18.svg"/><Relationship Id="rId21" Type="http://schemas.openxmlformats.org/officeDocument/2006/relationships/image" Target="../media/image35.png"/><Relationship Id="rId7" Type="http://schemas.openxmlformats.org/officeDocument/2006/relationships/image" Target="../media/image21.svg"/><Relationship Id="rId12" Type="http://schemas.openxmlformats.org/officeDocument/2006/relationships/image" Target="../media/image26.png"/><Relationship Id="rId17" Type="http://schemas.openxmlformats.org/officeDocument/2006/relationships/image" Target="../media/image31.svg"/><Relationship Id="rId25" Type="http://schemas.openxmlformats.org/officeDocument/2006/relationships/image" Target="../media/image39.png"/><Relationship Id="rId33" Type="http://schemas.openxmlformats.org/officeDocument/2006/relationships/image" Target="../media/image47.svg"/><Relationship Id="rId2" Type="http://schemas.openxmlformats.org/officeDocument/2006/relationships/image" Target="../media/image17.png"/><Relationship Id="rId16" Type="http://schemas.openxmlformats.org/officeDocument/2006/relationships/image" Target="../media/image30.png"/><Relationship Id="rId20" Type="http://schemas.openxmlformats.org/officeDocument/2006/relationships/image" Target="../media/image34.png"/><Relationship Id="rId29" Type="http://schemas.openxmlformats.org/officeDocument/2006/relationships/image" Target="../media/image43.sv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5.svg"/><Relationship Id="rId24" Type="http://schemas.openxmlformats.org/officeDocument/2006/relationships/image" Target="../media/image38.svg"/><Relationship Id="rId32" Type="http://schemas.openxmlformats.org/officeDocument/2006/relationships/image" Target="../media/image46.png"/><Relationship Id="rId5" Type="http://schemas.microsoft.com/office/2007/relationships/hdphoto" Target="../media/hdphoto1.wdp"/><Relationship Id="rId15" Type="http://schemas.openxmlformats.org/officeDocument/2006/relationships/image" Target="../media/image29.svg"/><Relationship Id="rId23" Type="http://schemas.openxmlformats.org/officeDocument/2006/relationships/image" Target="../media/image37.png"/><Relationship Id="rId28" Type="http://schemas.openxmlformats.org/officeDocument/2006/relationships/image" Target="../media/image42.png"/><Relationship Id="rId10" Type="http://schemas.openxmlformats.org/officeDocument/2006/relationships/image" Target="../media/image24.png"/><Relationship Id="rId19" Type="http://schemas.openxmlformats.org/officeDocument/2006/relationships/image" Target="../media/image33.svg"/><Relationship Id="rId31" Type="http://schemas.openxmlformats.org/officeDocument/2006/relationships/image" Target="../media/image45.svg"/><Relationship Id="rId4" Type="http://schemas.openxmlformats.org/officeDocument/2006/relationships/image" Target="../media/image19.png"/><Relationship Id="rId9" Type="http://schemas.openxmlformats.org/officeDocument/2006/relationships/image" Target="../media/image23.svg"/><Relationship Id="rId14" Type="http://schemas.openxmlformats.org/officeDocument/2006/relationships/image" Target="../media/image28.png"/><Relationship Id="rId22" Type="http://schemas.openxmlformats.org/officeDocument/2006/relationships/image" Target="../media/image36.svg"/><Relationship Id="rId27" Type="http://schemas.openxmlformats.org/officeDocument/2006/relationships/image" Target="../media/image41.png"/><Relationship Id="rId30" Type="http://schemas.openxmlformats.org/officeDocument/2006/relationships/image" Target="../media/image44.png"/></Relationships>
</file>

<file path=ppt/slides/_rels/slide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86F6D82-02F7-D040-8AA3-5C400B8893F7}"/>
              </a:ext>
            </a:extLst>
          </p:cNvPr>
          <p:cNvSpPr txBox="1"/>
          <p:nvPr/>
        </p:nvSpPr>
        <p:spPr>
          <a:xfrm>
            <a:off x="270510" y="483906"/>
            <a:ext cx="7858284" cy="9325630"/>
          </a:xfrm>
          <a:prstGeom prst="rect">
            <a:avLst/>
          </a:prstGeom>
          <a:noFill/>
        </p:spPr>
        <p:txBody>
          <a:bodyPr wrap="square" rtlCol="0">
            <a:spAutoFit/>
          </a:bodyPr>
          <a:lstStyle/>
          <a:p>
            <a:r>
              <a:rPr lang="en-US" sz="15000" dirty="0">
                <a:latin typeface="Arial" panose="020B0604020202020204" pitchFamily="34" charset="0"/>
                <a:cs typeface="Arial" panose="020B0604020202020204" pitchFamily="34" charset="0"/>
              </a:rPr>
              <a:t>Name of Tutorial/Class/</a:t>
            </a:r>
          </a:p>
          <a:p>
            <a:r>
              <a:rPr lang="en-US" sz="15000" dirty="0">
                <a:latin typeface="Arial" panose="020B0604020202020204" pitchFamily="34" charset="0"/>
                <a:cs typeface="Arial" panose="020B0604020202020204" pitchFamily="34" charset="0"/>
              </a:rPr>
              <a:t>Lecture</a:t>
            </a:r>
          </a:p>
        </p:txBody>
      </p:sp>
      <p:sp>
        <p:nvSpPr>
          <p:cNvPr id="4" name="TextBox 3">
            <a:extLst>
              <a:ext uri="{FF2B5EF4-FFF2-40B4-BE49-F238E27FC236}">
                <a16:creationId xmlns:a16="http://schemas.microsoft.com/office/drawing/2014/main" id="{9E7453EE-CAC7-3548-AC38-DAC0B5E35FE6}"/>
              </a:ext>
            </a:extLst>
          </p:cNvPr>
          <p:cNvSpPr txBox="1"/>
          <p:nvPr/>
        </p:nvSpPr>
        <p:spPr>
          <a:xfrm>
            <a:off x="9070562" y="8142446"/>
            <a:ext cx="4731026" cy="646331"/>
          </a:xfrm>
          <a:prstGeom prst="rect">
            <a:avLst/>
          </a:prstGeom>
          <a:noFill/>
        </p:spPr>
        <p:txBody>
          <a:bodyPr wrap="square" rtlCol="0">
            <a:spAutoFit/>
          </a:bodyPr>
          <a:lstStyle/>
          <a:p>
            <a:r>
              <a:rPr lang="en-US" b="1" dirty="0">
                <a:latin typeface="Arial" panose="020B0604020202020204" pitchFamily="34" charset="0"/>
                <a:ea typeface="Roboto Mono" pitchFamily="2" charset="0"/>
                <a:cs typeface="Arial" panose="020B0604020202020204" pitchFamily="34" charset="0"/>
              </a:rPr>
              <a:t>Insert here</a:t>
            </a:r>
          </a:p>
          <a:p>
            <a:r>
              <a:rPr lang="en-US" b="1" dirty="0">
                <a:latin typeface="Arial" panose="020B0604020202020204" pitchFamily="34" charset="0"/>
                <a:ea typeface="Roboto Mono" pitchFamily="2" charset="0"/>
                <a:cs typeface="Arial" panose="020B0604020202020204" pitchFamily="34" charset="0"/>
              </a:rPr>
              <a:t>Name and Details of Lecturer</a:t>
            </a:r>
          </a:p>
        </p:txBody>
      </p:sp>
      <p:sp>
        <p:nvSpPr>
          <p:cNvPr id="5" name="Rectangle 4">
            <a:extLst>
              <a:ext uri="{FF2B5EF4-FFF2-40B4-BE49-F238E27FC236}">
                <a16:creationId xmlns:a16="http://schemas.microsoft.com/office/drawing/2014/main" id="{32434B62-00D0-934A-8240-D0A7ECE3C40A}"/>
              </a:ext>
            </a:extLst>
          </p:cNvPr>
          <p:cNvSpPr/>
          <p:nvPr/>
        </p:nvSpPr>
        <p:spPr>
          <a:xfrm>
            <a:off x="8941023" y="0"/>
            <a:ext cx="7316565" cy="8053754"/>
          </a:xfrm>
          <a:prstGeom prst="rect">
            <a:avLst/>
          </a:prstGeom>
          <a:solidFill>
            <a:schemeClr val="bg1">
              <a:lumMod val="85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6" name="TextBox 5">
            <a:extLst>
              <a:ext uri="{FF2B5EF4-FFF2-40B4-BE49-F238E27FC236}">
                <a16:creationId xmlns:a16="http://schemas.microsoft.com/office/drawing/2014/main" id="{596EAAFE-E686-9947-BCB0-D341104718A8}"/>
              </a:ext>
            </a:extLst>
          </p:cNvPr>
          <p:cNvSpPr txBox="1"/>
          <p:nvPr/>
        </p:nvSpPr>
        <p:spPr>
          <a:xfrm>
            <a:off x="12150378" y="3651739"/>
            <a:ext cx="1940760" cy="646331"/>
          </a:xfrm>
          <a:prstGeom prst="rect">
            <a:avLst/>
          </a:prstGeom>
          <a:noFill/>
        </p:spPr>
        <p:txBody>
          <a:bodyPr wrap="square" rtlCol="0">
            <a:spAutoFit/>
          </a:bodyPr>
          <a:lstStyle/>
          <a:p>
            <a:pPr algn="ctr"/>
            <a:r>
              <a:rPr lang="en-US" b="1" dirty="0">
                <a:latin typeface="Arial" panose="020B0604020202020204" pitchFamily="34" charset="0"/>
                <a:ea typeface="Roboto Mono" pitchFamily="2" charset="0"/>
                <a:cs typeface="Arial" panose="020B0604020202020204" pitchFamily="34" charset="0"/>
              </a:rPr>
              <a:t>Insert Image of your Choice</a:t>
            </a:r>
          </a:p>
        </p:txBody>
      </p:sp>
    </p:spTree>
    <p:extLst>
      <p:ext uri="{BB962C8B-B14F-4D97-AF65-F5344CB8AC3E}">
        <p14:creationId xmlns:p14="http://schemas.microsoft.com/office/powerpoint/2010/main" val="28045087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53220D-1EA9-484F-834E-45348E62ED1C}"/>
              </a:ext>
            </a:extLst>
          </p:cNvPr>
          <p:cNvPicPr>
            <a:picLocks noChangeAspect="1"/>
          </p:cNvPicPr>
          <p:nvPr/>
        </p:nvPicPr>
        <p:blipFill>
          <a:blip r:embed="rId2"/>
          <a:stretch>
            <a:fillRect/>
          </a:stretch>
        </p:blipFill>
        <p:spPr>
          <a:xfrm>
            <a:off x="0" y="-1"/>
            <a:ext cx="16257588" cy="10922925"/>
          </a:xfrm>
          <a:prstGeom prst="rect">
            <a:avLst/>
          </a:prstGeom>
        </p:spPr>
      </p:pic>
      <p:sp>
        <p:nvSpPr>
          <p:cNvPr id="2" name="TextBox 1">
            <a:extLst>
              <a:ext uri="{FF2B5EF4-FFF2-40B4-BE49-F238E27FC236}">
                <a16:creationId xmlns:a16="http://schemas.microsoft.com/office/drawing/2014/main" id="{3976D3B8-8791-6845-B822-B769319477E3}"/>
              </a:ext>
            </a:extLst>
          </p:cNvPr>
          <p:cNvSpPr txBox="1"/>
          <p:nvPr/>
        </p:nvSpPr>
        <p:spPr>
          <a:xfrm>
            <a:off x="733915" y="4948272"/>
            <a:ext cx="15191164" cy="76944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400" dirty="0">
                <a:solidFill>
                  <a:prstClr val="black"/>
                </a:solidFill>
                <a:latin typeface="Arial" panose="020B0604020202020204" pitchFamily="34" charset="0"/>
                <a:cs typeface="Arial" panose="020B0604020202020204" pitchFamily="34" charset="0"/>
              </a:rPr>
              <a:t>Any questions?</a:t>
            </a:r>
            <a:endParaRPr kumimoji="0" lang="en-US" sz="4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02880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53220D-1EA9-484F-834E-45348E62ED1C}"/>
              </a:ext>
            </a:extLst>
          </p:cNvPr>
          <p:cNvPicPr>
            <a:picLocks noChangeAspect="1"/>
          </p:cNvPicPr>
          <p:nvPr/>
        </p:nvPicPr>
        <p:blipFill>
          <a:blip r:embed="rId2"/>
          <a:stretch>
            <a:fillRect/>
          </a:stretch>
        </p:blipFill>
        <p:spPr>
          <a:xfrm>
            <a:off x="0" y="-1"/>
            <a:ext cx="16257588" cy="10922925"/>
          </a:xfrm>
          <a:prstGeom prst="rect">
            <a:avLst/>
          </a:prstGeom>
        </p:spPr>
      </p:pic>
      <p:sp>
        <p:nvSpPr>
          <p:cNvPr id="2" name="TextBox 1">
            <a:extLst>
              <a:ext uri="{FF2B5EF4-FFF2-40B4-BE49-F238E27FC236}">
                <a16:creationId xmlns:a16="http://schemas.microsoft.com/office/drawing/2014/main" id="{3976D3B8-8791-6845-B822-B769319477E3}"/>
              </a:ext>
            </a:extLst>
          </p:cNvPr>
          <p:cNvSpPr txBox="1"/>
          <p:nvPr/>
        </p:nvSpPr>
        <p:spPr>
          <a:xfrm>
            <a:off x="1066424" y="4948272"/>
            <a:ext cx="15191164" cy="769441"/>
          </a:xfrm>
          <a:prstGeom prst="rect">
            <a:avLst/>
          </a:prstGeom>
          <a:noFill/>
        </p:spPr>
        <p:txBody>
          <a:bodyPr wrap="square" rtlCol="0">
            <a:spAutoFit/>
          </a:bodyPr>
          <a:lstStyle/>
          <a:p>
            <a:pPr algn="ctr"/>
            <a:r>
              <a:rPr lang="en-US" sz="4400" dirty="0">
                <a:latin typeface="Arial" panose="020B0604020202020204" pitchFamily="34" charset="0"/>
                <a:cs typeface="Arial" panose="020B0604020202020204" pitchFamily="34" charset="0"/>
              </a:rPr>
              <a:t>Hello my name is ……..</a:t>
            </a:r>
          </a:p>
        </p:txBody>
      </p:sp>
    </p:spTree>
    <p:extLst>
      <p:ext uri="{BB962C8B-B14F-4D97-AF65-F5344CB8AC3E}">
        <p14:creationId xmlns:p14="http://schemas.microsoft.com/office/powerpoint/2010/main" val="4071274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6B4B6DEF-B3AF-436C-B061-889C22951A80}"/>
              </a:ext>
            </a:extLst>
          </p:cNvPr>
          <p:cNvSpPr txBox="1"/>
          <p:nvPr/>
        </p:nvSpPr>
        <p:spPr>
          <a:xfrm>
            <a:off x="229791" y="7616413"/>
            <a:ext cx="2934448" cy="1323439"/>
          </a:xfrm>
          <a:prstGeom prst="rect">
            <a:avLst/>
          </a:prstGeom>
          <a:noFill/>
          <a:ln>
            <a:solidFill>
              <a:schemeClr val="accent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F4BEB"/>
                </a:solidFill>
                <a:effectLst/>
                <a:uLnTx/>
                <a:uFillTx/>
                <a:latin typeface="Arial" panose="020B0604020202020204" pitchFamily="34" charset="0"/>
                <a:ea typeface="Roboto" panose="02000000000000000000" pitchFamily="2" charset="0"/>
                <a:cs typeface="Arial" panose="020B0604020202020204" pitchFamily="34" charset="0"/>
              </a:rPr>
              <a:t>Please turn your mic off when not speaking, to minimize background noise</a:t>
            </a:r>
          </a:p>
        </p:txBody>
      </p:sp>
      <p:sp>
        <p:nvSpPr>
          <p:cNvPr id="37" name="TextBox 36">
            <a:extLst>
              <a:ext uri="{FF2B5EF4-FFF2-40B4-BE49-F238E27FC236}">
                <a16:creationId xmlns:a16="http://schemas.microsoft.com/office/drawing/2014/main" id="{E915FDB3-8C4B-46A1-A0C1-82F377103E9E}"/>
              </a:ext>
            </a:extLst>
          </p:cNvPr>
          <p:cNvSpPr txBox="1"/>
          <p:nvPr/>
        </p:nvSpPr>
        <p:spPr>
          <a:xfrm>
            <a:off x="248935" y="2425880"/>
            <a:ext cx="3381585" cy="1631216"/>
          </a:xfrm>
          <a:prstGeom prst="rect">
            <a:avLst/>
          </a:prstGeom>
          <a:noFill/>
          <a:ln>
            <a:solidFill>
              <a:schemeClr val="accent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F4BEB"/>
                </a:solidFill>
                <a:effectLst/>
                <a:uLnTx/>
                <a:uFillTx/>
                <a:latin typeface="Arial" panose="020B0604020202020204" pitchFamily="34" charset="0"/>
                <a:ea typeface="Roboto" panose="02000000000000000000" pitchFamily="2" charset="0"/>
                <a:cs typeface="Arial" panose="020B0604020202020204" pitchFamily="34" charset="0"/>
              </a:rPr>
              <a:t>You can choose to turn off your video if you don’t want it on all the time, but when speaking it helps to make you more ‘present’!</a:t>
            </a:r>
          </a:p>
        </p:txBody>
      </p:sp>
      <p:cxnSp>
        <p:nvCxnSpPr>
          <p:cNvPr id="38" name="Straight Arrow Connector 37">
            <a:extLst>
              <a:ext uri="{FF2B5EF4-FFF2-40B4-BE49-F238E27FC236}">
                <a16:creationId xmlns:a16="http://schemas.microsoft.com/office/drawing/2014/main" id="{3C2F8726-997D-4434-AA63-65EEEF5AED4E}"/>
              </a:ext>
            </a:extLst>
          </p:cNvPr>
          <p:cNvCxnSpPr>
            <a:cxnSpLocks/>
          </p:cNvCxnSpPr>
          <p:nvPr/>
        </p:nvCxnSpPr>
        <p:spPr>
          <a:xfrm>
            <a:off x="2062918" y="4064732"/>
            <a:ext cx="0" cy="1016169"/>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C592E8D4-E1DF-4440-9AE4-58F4939EF1B4}"/>
              </a:ext>
            </a:extLst>
          </p:cNvPr>
          <p:cNvCxnSpPr>
            <a:cxnSpLocks/>
          </p:cNvCxnSpPr>
          <p:nvPr/>
        </p:nvCxnSpPr>
        <p:spPr>
          <a:xfrm flipV="1">
            <a:off x="1801050" y="6731636"/>
            <a:ext cx="0" cy="833275"/>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7E106622-1CF3-4A20-AC38-45072E2819FD}"/>
              </a:ext>
            </a:extLst>
          </p:cNvPr>
          <p:cNvCxnSpPr>
            <a:cxnSpLocks/>
          </p:cNvCxnSpPr>
          <p:nvPr/>
        </p:nvCxnSpPr>
        <p:spPr>
          <a:xfrm flipH="1">
            <a:off x="10071112" y="8041972"/>
            <a:ext cx="1" cy="459308"/>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D175B183-D498-4D66-8AB4-B8D628C46999}"/>
              </a:ext>
            </a:extLst>
          </p:cNvPr>
          <p:cNvSpPr txBox="1"/>
          <p:nvPr/>
        </p:nvSpPr>
        <p:spPr>
          <a:xfrm>
            <a:off x="248936" y="109161"/>
            <a:ext cx="11321754"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F4BEB"/>
                </a:solidFill>
                <a:effectLst/>
                <a:uLnTx/>
                <a:uFillTx/>
                <a:latin typeface="Arial" panose="020B0604020202020204" pitchFamily="34" charset="0"/>
                <a:ea typeface="Roboto" panose="02000000000000000000" pitchFamily="2" charset="0"/>
                <a:cs typeface="Arial" panose="020B0604020202020204" pitchFamily="34" charset="0"/>
              </a:rPr>
              <a:t>Welcome to Collaborate Ultra • Quick Guide </a:t>
            </a:r>
          </a:p>
        </p:txBody>
      </p:sp>
      <p:sp>
        <p:nvSpPr>
          <p:cNvPr id="42" name="TextBox 41">
            <a:extLst>
              <a:ext uri="{FF2B5EF4-FFF2-40B4-BE49-F238E27FC236}">
                <a16:creationId xmlns:a16="http://schemas.microsoft.com/office/drawing/2014/main" id="{4D8E1216-D6E6-4772-AD10-FFB4886A76CB}"/>
              </a:ext>
            </a:extLst>
          </p:cNvPr>
          <p:cNvSpPr txBox="1"/>
          <p:nvPr/>
        </p:nvSpPr>
        <p:spPr>
          <a:xfrm>
            <a:off x="410962" y="866759"/>
            <a:ext cx="6650026" cy="400110"/>
          </a:xfrm>
          <a:prstGeom prst="rect">
            <a:avLst/>
          </a:prstGeom>
          <a:noFill/>
        </p:spPr>
        <p:txBody>
          <a:bodyPr wrap="none" rtlCol="0">
            <a:spAutoFit/>
          </a:bodyPr>
          <a:lstStyle/>
          <a:p>
            <a:r>
              <a:rPr lang="en-US" sz="2000" dirty="0">
                <a:solidFill>
                  <a:schemeClr val="tx1">
                    <a:lumMod val="65000"/>
                    <a:lumOff val="35000"/>
                  </a:schemeClr>
                </a:solidFill>
                <a:latin typeface="Arial" panose="020B0604020202020204" pitchFamily="34" charset="0"/>
                <a:ea typeface="Roboto" panose="02000000000000000000" pitchFamily="2" charset="0"/>
                <a:cs typeface="Arial" panose="020B0604020202020204" pitchFamily="34" charset="0"/>
              </a:rPr>
              <a:t>Test these controls while we wait for everyone to arrive…</a:t>
            </a:r>
          </a:p>
        </p:txBody>
      </p:sp>
      <p:sp>
        <p:nvSpPr>
          <p:cNvPr id="43" name="TextBox 42">
            <a:extLst>
              <a:ext uri="{FF2B5EF4-FFF2-40B4-BE49-F238E27FC236}">
                <a16:creationId xmlns:a16="http://schemas.microsoft.com/office/drawing/2014/main" id="{BB45EC1F-2DFD-409E-8FF0-7801765F31A6}"/>
              </a:ext>
            </a:extLst>
          </p:cNvPr>
          <p:cNvSpPr txBox="1"/>
          <p:nvPr/>
        </p:nvSpPr>
        <p:spPr>
          <a:xfrm>
            <a:off x="7727818" y="5741736"/>
            <a:ext cx="3378979" cy="1631216"/>
          </a:xfrm>
          <a:prstGeom prst="rect">
            <a:avLst/>
          </a:prstGeom>
          <a:noFill/>
          <a:ln>
            <a:solidFill>
              <a:schemeClr val="accent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F4BEB"/>
                </a:solidFill>
                <a:effectLst/>
                <a:uLnTx/>
                <a:uFillTx/>
                <a:latin typeface="Arial" panose="020B0604020202020204" pitchFamily="34" charset="0"/>
                <a:ea typeface="Roboto" panose="02000000000000000000" pitchFamily="2" charset="0"/>
                <a:cs typeface="Arial" panose="020B0604020202020204" pitchFamily="34" charset="0"/>
              </a:rPr>
              <a:t>If you want to indicate your reaction – e.g. agree or disagree. Click on the person icon and then click ‘agree’ or ‘disagree’</a:t>
            </a:r>
          </a:p>
        </p:txBody>
      </p:sp>
      <p:cxnSp>
        <p:nvCxnSpPr>
          <p:cNvPr id="44" name="Straight Arrow Connector 43">
            <a:extLst>
              <a:ext uri="{FF2B5EF4-FFF2-40B4-BE49-F238E27FC236}">
                <a16:creationId xmlns:a16="http://schemas.microsoft.com/office/drawing/2014/main" id="{D5174BF3-B52A-4EB0-A887-E10C62C00BCB}"/>
              </a:ext>
            </a:extLst>
          </p:cNvPr>
          <p:cNvCxnSpPr>
            <a:cxnSpLocks/>
          </p:cNvCxnSpPr>
          <p:nvPr/>
        </p:nvCxnSpPr>
        <p:spPr>
          <a:xfrm flipV="1">
            <a:off x="9338293" y="5105849"/>
            <a:ext cx="0" cy="598498"/>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E8A0DF4D-F7D3-4E69-A652-21F333D014B4}"/>
              </a:ext>
            </a:extLst>
          </p:cNvPr>
          <p:cNvCxnSpPr>
            <a:cxnSpLocks/>
          </p:cNvCxnSpPr>
          <p:nvPr/>
        </p:nvCxnSpPr>
        <p:spPr>
          <a:xfrm>
            <a:off x="12056082" y="4818380"/>
            <a:ext cx="0" cy="371988"/>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pic>
        <p:nvPicPr>
          <p:cNvPr id="46" name="Picture 45" descr="A picture containing clock, drawing&#10;&#10;Description automatically generated">
            <a:extLst>
              <a:ext uri="{FF2B5EF4-FFF2-40B4-BE49-F238E27FC236}">
                <a16:creationId xmlns:a16="http://schemas.microsoft.com/office/drawing/2014/main" id="{F2B76912-27BB-40C1-BE92-3AB6E8262E31}"/>
              </a:ext>
            </a:extLst>
          </p:cNvPr>
          <p:cNvPicPr>
            <a:picLocks noChangeAspect="1"/>
          </p:cNvPicPr>
          <p:nvPr/>
        </p:nvPicPr>
        <p:blipFill>
          <a:blip r:embed="rId2"/>
          <a:stretch>
            <a:fillRect/>
          </a:stretch>
        </p:blipFill>
        <p:spPr>
          <a:xfrm>
            <a:off x="464445" y="5087036"/>
            <a:ext cx="3895901" cy="1627975"/>
          </a:xfrm>
          <a:prstGeom prst="rect">
            <a:avLst/>
          </a:prstGeom>
        </p:spPr>
      </p:pic>
      <p:pic>
        <p:nvPicPr>
          <p:cNvPr id="47" name="Picture 46" descr="A picture containing drawing&#10;&#10;Description automatically generated">
            <a:extLst>
              <a:ext uri="{FF2B5EF4-FFF2-40B4-BE49-F238E27FC236}">
                <a16:creationId xmlns:a16="http://schemas.microsoft.com/office/drawing/2014/main" id="{01310B19-91EC-4718-AB0C-40192F4C94AC}"/>
              </a:ext>
            </a:extLst>
          </p:cNvPr>
          <p:cNvPicPr>
            <a:picLocks noChangeAspect="1"/>
          </p:cNvPicPr>
          <p:nvPr/>
        </p:nvPicPr>
        <p:blipFill rotWithShape="1">
          <a:blip r:embed="rId3"/>
          <a:srcRect t="14603"/>
          <a:stretch/>
        </p:blipFill>
        <p:spPr>
          <a:xfrm>
            <a:off x="4834618" y="5082717"/>
            <a:ext cx="2439006" cy="1696342"/>
          </a:xfrm>
          <a:prstGeom prst="rect">
            <a:avLst/>
          </a:prstGeom>
        </p:spPr>
      </p:pic>
      <p:sp>
        <p:nvSpPr>
          <p:cNvPr id="48" name="TextBox 47">
            <a:extLst>
              <a:ext uri="{FF2B5EF4-FFF2-40B4-BE49-F238E27FC236}">
                <a16:creationId xmlns:a16="http://schemas.microsoft.com/office/drawing/2014/main" id="{1B7BE2AE-0654-4A9D-AE0B-D78914F9216F}"/>
              </a:ext>
            </a:extLst>
          </p:cNvPr>
          <p:cNvSpPr txBox="1"/>
          <p:nvPr/>
        </p:nvSpPr>
        <p:spPr>
          <a:xfrm>
            <a:off x="3839115" y="2433516"/>
            <a:ext cx="3541959" cy="1631216"/>
          </a:xfrm>
          <a:prstGeom prst="rect">
            <a:avLst/>
          </a:prstGeom>
          <a:noFill/>
          <a:ln>
            <a:solidFill>
              <a:schemeClr val="accent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F4BEB"/>
              </a:solidFill>
              <a:effectLst/>
              <a:uLnTx/>
              <a:uFillTx/>
              <a:latin typeface="Arial" panose="020B0604020202020204" pitchFamily="34" charset="0"/>
              <a:ea typeface="Roboto" panose="02000000000000000000" pitchFamily="2"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F4BEB"/>
                </a:solidFill>
                <a:effectLst/>
                <a:uLnTx/>
                <a:uFillTx/>
                <a:latin typeface="Arial" panose="020B0604020202020204" pitchFamily="34" charset="0"/>
                <a:ea typeface="Roboto" panose="02000000000000000000" pitchFamily="2" charset="0"/>
                <a:cs typeface="Arial" panose="020B0604020202020204" pitchFamily="34" charset="0"/>
              </a:rPr>
              <a:t>Click on this purple tab on the right-hand corner to open the Chat Text section.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solidFill>
                <a:srgbClr val="0F4BEB"/>
              </a:solidFill>
              <a:latin typeface="Arial" panose="020B0604020202020204" pitchFamily="34" charset="0"/>
              <a:ea typeface="Roboto" panose="02000000000000000000" pitchFamily="2" charset="0"/>
              <a:cs typeface="Arial" panose="020B0604020202020204" pitchFamily="34" charset="0"/>
            </a:endParaRPr>
          </a:p>
        </p:txBody>
      </p:sp>
      <p:cxnSp>
        <p:nvCxnSpPr>
          <p:cNvPr id="49" name="Straight Arrow Connector 48">
            <a:extLst>
              <a:ext uri="{FF2B5EF4-FFF2-40B4-BE49-F238E27FC236}">
                <a16:creationId xmlns:a16="http://schemas.microsoft.com/office/drawing/2014/main" id="{4F44F492-61C0-4A91-AC02-D622C20D8F73}"/>
              </a:ext>
            </a:extLst>
          </p:cNvPr>
          <p:cNvCxnSpPr>
            <a:cxnSpLocks/>
          </p:cNvCxnSpPr>
          <p:nvPr/>
        </p:nvCxnSpPr>
        <p:spPr>
          <a:xfrm>
            <a:off x="5946790" y="4064732"/>
            <a:ext cx="0" cy="939642"/>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920BAE72-5BDF-4CE2-B3A4-D9886F423D73}"/>
              </a:ext>
            </a:extLst>
          </p:cNvPr>
          <p:cNvSpPr txBox="1"/>
          <p:nvPr/>
        </p:nvSpPr>
        <p:spPr>
          <a:xfrm>
            <a:off x="3369716" y="7616413"/>
            <a:ext cx="3315037" cy="1015663"/>
          </a:xfrm>
          <a:prstGeom prst="rect">
            <a:avLst/>
          </a:prstGeom>
          <a:noFill/>
          <a:ln>
            <a:solidFill>
              <a:schemeClr val="accent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F4BEB"/>
                </a:solidFill>
                <a:effectLst/>
                <a:uLnTx/>
                <a:uFillTx/>
                <a:latin typeface="Arial" panose="020B0604020202020204" pitchFamily="34" charset="0"/>
                <a:ea typeface="Roboto" panose="02000000000000000000" pitchFamily="2" charset="0"/>
                <a:cs typeface="Arial" panose="020B0604020202020204" pitchFamily="34" charset="0"/>
              </a:rPr>
              <a:t>Click on the raise hand button if you want to ask a question.</a:t>
            </a:r>
          </a:p>
        </p:txBody>
      </p:sp>
      <p:cxnSp>
        <p:nvCxnSpPr>
          <p:cNvPr id="51" name="Straight Arrow Connector 50">
            <a:extLst>
              <a:ext uri="{FF2B5EF4-FFF2-40B4-BE49-F238E27FC236}">
                <a16:creationId xmlns:a16="http://schemas.microsoft.com/office/drawing/2014/main" id="{6CC5086B-88BF-4630-B0BB-03ED3EFCBF62}"/>
              </a:ext>
            </a:extLst>
          </p:cNvPr>
          <p:cNvCxnSpPr>
            <a:cxnSpLocks/>
          </p:cNvCxnSpPr>
          <p:nvPr/>
        </p:nvCxnSpPr>
        <p:spPr>
          <a:xfrm flipV="1">
            <a:off x="4105456" y="6771569"/>
            <a:ext cx="0" cy="833275"/>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pic>
        <p:nvPicPr>
          <p:cNvPr id="52" name="Picture 51" descr="A screenshot of a cell phone&#10;&#10;Description automatically generated">
            <a:extLst>
              <a:ext uri="{FF2B5EF4-FFF2-40B4-BE49-F238E27FC236}">
                <a16:creationId xmlns:a16="http://schemas.microsoft.com/office/drawing/2014/main" id="{8B9854B8-05A9-445A-BB56-737DF836354A}"/>
              </a:ext>
            </a:extLst>
          </p:cNvPr>
          <p:cNvPicPr>
            <a:picLocks noChangeAspect="1"/>
          </p:cNvPicPr>
          <p:nvPr/>
        </p:nvPicPr>
        <p:blipFill>
          <a:blip r:embed="rId4"/>
          <a:stretch>
            <a:fillRect/>
          </a:stretch>
        </p:blipFill>
        <p:spPr>
          <a:xfrm>
            <a:off x="11457505" y="112781"/>
            <a:ext cx="4738134" cy="9879118"/>
          </a:xfrm>
          <a:prstGeom prst="rect">
            <a:avLst/>
          </a:prstGeom>
        </p:spPr>
      </p:pic>
      <p:pic>
        <p:nvPicPr>
          <p:cNvPr id="53" name="Picture 52" descr="A screenshot of a cell phone&#10;&#10;Description automatically generated">
            <a:extLst>
              <a:ext uri="{FF2B5EF4-FFF2-40B4-BE49-F238E27FC236}">
                <a16:creationId xmlns:a16="http://schemas.microsoft.com/office/drawing/2014/main" id="{26A498BF-E11C-4619-B01B-6BB88052AEC3}"/>
              </a:ext>
            </a:extLst>
          </p:cNvPr>
          <p:cNvPicPr>
            <a:picLocks noChangeAspect="1"/>
          </p:cNvPicPr>
          <p:nvPr/>
        </p:nvPicPr>
        <p:blipFill>
          <a:blip r:embed="rId5"/>
          <a:stretch>
            <a:fillRect/>
          </a:stretch>
        </p:blipFill>
        <p:spPr>
          <a:xfrm>
            <a:off x="7483238" y="1599719"/>
            <a:ext cx="3816987" cy="3481182"/>
          </a:xfrm>
          <a:prstGeom prst="rect">
            <a:avLst/>
          </a:prstGeom>
        </p:spPr>
      </p:pic>
      <p:sp>
        <p:nvSpPr>
          <p:cNvPr id="54" name="TextBox 53">
            <a:extLst>
              <a:ext uri="{FF2B5EF4-FFF2-40B4-BE49-F238E27FC236}">
                <a16:creationId xmlns:a16="http://schemas.microsoft.com/office/drawing/2014/main" id="{3F2D392E-588F-4245-A020-FEAAFF492576}"/>
              </a:ext>
            </a:extLst>
          </p:cNvPr>
          <p:cNvSpPr txBox="1"/>
          <p:nvPr/>
        </p:nvSpPr>
        <p:spPr>
          <a:xfrm>
            <a:off x="12058311" y="3272149"/>
            <a:ext cx="3570828" cy="1631216"/>
          </a:xfrm>
          <a:prstGeom prst="rect">
            <a:avLst/>
          </a:prstGeom>
          <a:noFill/>
          <a:ln>
            <a:solidFill>
              <a:schemeClr val="accent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F4BEB"/>
                </a:solidFill>
                <a:effectLst/>
                <a:uLnTx/>
                <a:uFillTx/>
                <a:latin typeface="Arial" panose="020B0604020202020204" pitchFamily="34" charset="0"/>
                <a:ea typeface="Roboto" panose="02000000000000000000" pitchFamily="2" charset="0"/>
                <a:cs typeface="Arial" panose="020B0604020202020204" pitchFamily="34" charset="0"/>
              </a:rPr>
              <a:t>In the Chat Text section you can type a question to the whole class or just your instructor using the ‘Find someone’ box.</a:t>
            </a:r>
          </a:p>
        </p:txBody>
      </p:sp>
      <p:cxnSp>
        <p:nvCxnSpPr>
          <p:cNvPr id="55" name="Straight Arrow Connector 54">
            <a:extLst>
              <a:ext uri="{FF2B5EF4-FFF2-40B4-BE49-F238E27FC236}">
                <a16:creationId xmlns:a16="http://schemas.microsoft.com/office/drawing/2014/main" id="{A33B254F-C047-41A1-9FB7-5384ADB39245}"/>
              </a:ext>
            </a:extLst>
          </p:cNvPr>
          <p:cNvCxnSpPr>
            <a:cxnSpLocks/>
          </p:cNvCxnSpPr>
          <p:nvPr/>
        </p:nvCxnSpPr>
        <p:spPr>
          <a:xfrm flipV="1">
            <a:off x="13879379" y="1778924"/>
            <a:ext cx="0" cy="1493225"/>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8ED702DF-DF48-4FFC-AF18-16105988404E}"/>
              </a:ext>
            </a:extLst>
          </p:cNvPr>
          <p:cNvSpPr txBox="1"/>
          <p:nvPr/>
        </p:nvSpPr>
        <p:spPr>
          <a:xfrm>
            <a:off x="12158921" y="5741736"/>
            <a:ext cx="3470217" cy="1938992"/>
          </a:xfrm>
          <a:prstGeom prst="rect">
            <a:avLst/>
          </a:prstGeom>
          <a:noFill/>
          <a:ln>
            <a:solidFill>
              <a:schemeClr val="accent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F4BEB"/>
                </a:solidFill>
                <a:effectLst/>
                <a:uLnTx/>
                <a:uFillTx/>
                <a:latin typeface="Arial" panose="020B0604020202020204" pitchFamily="34" charset="0"/>
                <a:ea typeface="Roboto" panose="02000000000000000000" pitchFamily="2" charset="0"/>
                <a:cs typeface="Arial" panose="020B0604020202020204" pitchFamily="34" charset="0"/>
              </a:rPr>
              <a:t>If your instructor asks you to share content to the whole  class or a break-out group you can do so by be able to do by clicking on this icon below.</a:t>
            </a:r>
          </a:p>
        </p:txBody>
      </p:sp>
      <p:cxnSp>
        <p:nvCxnSpPr>
          <p:cNvPr id="57" name="Straight Arrow Connector 56">
            <a:extLst>
              <a:ext uri="{FF2B5EF4-FFF2-40B4-BE49-F238E27FC236}">
                <a16:creationId xmlns:a16="http://schemas.microsoft.com/office/drawing/2014/main" id="{FF554866-0DDA-46FF-8722-CEC1E0EFC1CA}"/>
              </a:ext>
            </a:extLst>
          </p:cNvPr>
          <p:cNvCxnSpPr>
            <a:cxnSpLocks/>
          </p:cNvCxnSpPr>
          <p:nvPr/>
        </p:nvCxnSpPr>
        <p:spPr>
          <a:xfrm>
            <a:off x="13894030" y="7741788"/>
            <a:ext cx="0" cy="1518984"/>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6E988E70-7510-4ED1-AFF0-42A739760248}"/>
              </a:ext>
            </a:extLst>
          </p:cNvPr>
          <p:cNvCxnSpPr>
            <a:cxnSpLocks/>
          </p:cNvCxnSpPr>
          <p:nvPr/>
        </p:nvCxnSpPr>
        <p:spPr>
          <a:xfrm flipV="1">
            <a:off x="14961915" y="9846621"/>
            <a:ext cx="0" cy="290556"/>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44D6E271-6242-4D92-9536-1C81ADDA2440}"/>
              </a:ext>
            </a:extLst>
          </p:cNvPr>
          <p:cNvSpPr txBox="1"/>
          <p:nvPr/>
        </p:nvSpPr>
        <p:spPr>
          <a:xfrm>
            <a:off x="12698974" y="10182703"/>
            <a:ext cx="3470217" cy="707886"/>
          </a:xfrm>
          <a:prstGeom prst="rect">
            <a:avLst/>
          </a:prstGeom>
          <a:noFill/>
          <a:ln>
            <a:solidFill>
              <a:schemeClr val="accent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F4BEB"/>
                </a:solidFill>
                <a:effectLst/>
                <a:uLnTx/>
                <a:uFillTx/>
                <a:latin typeface="Arial" panose="020B0604020202020204" pitchFamily="34" charset="0"/>
                <a:ea typeface="Roboto" panose="02000000000000000000" pitchFamily="2" charset="0"/>
                <a:cs typeface="Arial" panose="020B0604020202020204" pitchFamily="34" charset="0"/>
              </a:rPr>
              <a:t>To adjust volume or camera click here.</a:t>
            </a:r>
          </a:p>
        </p:txBody>
      </p:sp>
    </p:spTree>
    <p:extLst>
      <p:ext uri="{BB962C8B-B14F-4D97-AF65-F5344CB8AC3E}">
        <p14:creationId xmlns:p14="http://schemas.microsoft.com/office/powerpoint/2010/main" val="3890354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a:extLst>
              <a:ext uri="{FF2B5EF4-FFF2-40B4-BE49-F238E27FC236}">
                <a16:creationId xmlns:a16="http://schemas.microsoft.com/office/drawing/2014/main" id="{D175B183-D498-4D66-8AB4-B8D628C46999}"/>
              </a:ext>
            </a:extLst>
          </p:cNvPr>
          <p:cNvSpPr txBox="1"/>
          <p:nvPr/>
        </p:nvSpPr>
        <p:spPr>
          <a:xfrm>
            <a:off x="248936" y="109161"/>
            <a:ext cx="8529323"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F4BEB"/>
                </a:solidFill>
                <a:effectLst/>
                <a:uLnTx/>
                <a:uFillTx/>
                <a:latin typeface="Arial" panose="020B0604020202020204" pitchFamily="34" charset="0"/>
                <a:ea typeface="Roboto" panose="02000000000000000000" pitchFamily="2" charset="0"/>
                <a:cs typeface="Arial" panose="020B0604020202020204" pitchFamily="34" charset="0"/>
              </a:rPr>
              <a:t>Welcome to Zoom • Quick Guide </a:t>
            </a:r>
          </a:p>
        </p:txBody>
      </p:sp>
      <p:sp>
        <p:nvSpPr>
          <p:cNvPr id="42" name="TextBox 41">
            <a:extLst>
              <a:ext uri="{FF2B5EF4-FFF2-40B4-BE49-F238E27FC236}">
                <a16:creationId xmlns:a16="http://schemas.microsoft.com/office/drawing/2014/main" id="{4D8E1216-D6E6-4772-AD10-FFB4886A76CB}"/>
              </a:ext>
            </a:extLst>
          </p:cNvPr>
          <p:cNvSpPr txBox="1"/>
          <p:nvPr/>
        </p:nvSpPr>
        <p:spPr>
          <a:xfrm>
            <a:off x="410962" y="866759"/>
            <a:ext cx="6650026"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Roboto" panose="02000000000000000000" pitchFamily="2" charset="0"/>
                <a:cs typeface="Arial" panose="020B0604020202020204" pitchFamily="34" charset="0"/>
              </a:rPr>
              <a:t>Test these controls while we wait for everyone to arrive…</a:t>
            </a:r>
          </a:p>
        </p:txBody>
      </p:sp>
      <p:sp>
        <p:nvSpPr>
          <p:cNvPr id="26" name="TextBox 25">
            <a:extLst>
              <a:ext uri="{FF2B5EF4-FFF2-40B4-BE49-F238E27FC236}">
                <a16:creationId xmlns:a16="http://schemas.microsoft.com/office/drawing/2014/main" id="{B34D9D67-FD6B-4AFC-B893-4FBB2AF7C889}"/>
              </a:ext>
            </a:extLst>
          </p:cNvPr>
          <p:cNvSpPr txBox="1"/>
          <p:nvPr/>
        </p:nvSpPr>
        <p:spPr>
          <a:xfrm>
            <a:off x="638460" y="6680373"/>
            <a:ext cx="2852875" cy="1323439"/>
          </a:xfrm>
          <a:prstGeom prst="rect">
            <a:avLst/>
          </a:prstGeom>
          <a:noFill/>
          <a:ln>
            <a:solidFill>
              <a:schemeClr val="accent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F4BEB"/>
                </a:solidFill>
                <a:effectLst/>
                <a:uLnTx/>
                <a:uFillTx/>
                <a:latin typeface="Arial"/>
                <a:ea typeface="+mn-ea"/>
                <a:cs typeface="+mn-cs"/>
              </a:rPr>
              <a:t>Please turn your mic off when not speaking, to minimize background noise</a:t>
            </a:r>
          </a:p>
        </p:txBody>
      </p:sp>
      <p:sp>
        <p:nvSpPr>
          <p:cNvPr id="27" name="TextBox 26">
            <a:extLst>
              <a:ext uri="{FF2B5EF4-FFF2-40B4-BE49-F238E27FC236}">
                <a16:creationId xmlns:a16="http://schemas.microsoft.com/office/drawing/2014/main" id="{7482DD93-8E96-4467-AC19-50537FF2073A}"/>
              </a:ext>
            </a:extLst>
          </p:cNvPr>
          <p:cNvSpPr txBox="1"/>
          <p:nvPr/>
        </p:nvSpPr>
        <p:spPr>
          <a:xfrm>
            <a:off x="1178577" y="1628898"/>
            <a:ext cx="3742558" cy="1631216"/>
          </a:xfrm>
          <a:prstGeom prst="rect">
            <a:avLst/>
          </a:prstGeom>
          <a:noFill/>
          <a:ln>
            <a:solidFill>
              <a:schemeClr val="accent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F4BEB"/>
                </a:solidFill>
                <a:effectLst/>
                <a:uLnTx/>
                <a:uFillTx/>
                <a:latin typeface="Arial"/>
                <a:ea typeface="+mn-ea"/>
                <a:cs typeface="+mn-cs"/>
              </a:rPr>
              <a:t>You can choose to turn off your video if you don’t want it on all the time, but when speaking it helps to make you more ‘present’!</a:t>
            </a:r>
          </a:p>
        </p:txBody>
      </p:sp>
      <p:sp>
        <p:nvSpPr>
          <p:cNvPr id="28" name="TextBox 27">
            <a:extLst>
              <a:ext uri="{FF2B5EF4-FFF2-40B4-BE49-F238E27FC236}">
                <a16:creationId xmlns:a16="http://schemas.microsoft.com/office/drawing/2014/main" id="{47FB3080-04B2-4400-9947-17E744F98248}"/>
              </a:ext>
            </a:extLst>
          </p:cNvPr>
          <p:cNvSpPr txBox="1"/>
          <p:nvPr/>
        </p:nvSpPr>
        <p:spPr>
          <a:xfrm>
            <a:off x="5769017" y="1624719"/>
            <a:ext cx="4575995" cy="1631216"/>
          </a:xfrm>
          <a:prstGeom prst="rect">
            <a:avLst/>
          </a:prstGeom>
          <a:noFill/>
          <a:ln>
            <a:solidFill>
              <a:schemeClr val="accent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F4BEB"/>
                </a:solidFill>
                <a:effectLst/>
                <a:uLnTx/>
                <a:uFillTx/>
                <a:latin typeface="Arial"/>
                <a:ea typeface="+mn-ea"/>
                <a:cs typeface="+mn-cs"/>
              </a:rPr>
              <a:t>Share a specific window (or  on your device with the room. Everyone can see what you do </a:t>
            </a:r>
            <a:r>
              <a:rPr kumimoji="0" lang="en-US" sz="2000" b="0" i="1" u="none" strike="noStrike" kern="1200" cap="none" spc="0" normalizeH="0" baseline="0" noProof="0" dirty="0">
                <a:ln>
                  <a:noFill/>
                </a:ln>
                <a:solidFill>
                  <a:srgbClr val="0F4BEB"/>
                </a:solidFill>
                <a:effectLst/>
                <a:uLnTx/>
                <a:uFillTx/>
                <a:latin typeface="Arial"/>
                <a:ea typeface="+mn-ea"/>
                <a:cs typeface="+mn-cs"/>
              </a:rPr>
              <a:t>in that window </a:t>
            </a:r>
            <a:br>
              <a:rPr kumimoji="0" lang="en-US" sz="2000" b="0" i="0" u="none" strike="noStrike" kern="1200" cap="none" spc="0" normalizeH="0" baseline="0" noProof="0" dirty="0">
                <a:ln>
                  <a:noFill/>
                </a:ln>
                <a:solidFill>
                  <a:srgbClr val="0F4BEB"/>
                </a:solidFill>
                <a:effectLst/>
                <a:uLnTx/>
                <a:uFillTx/>
                <a:latin typeface="Arial"/>
                <a:ea typeface="+mn-ea"/>
                <a:cs typeface="+mn-cs"/>
              </a:rPr>
            </a:br>
            <a:r>
              <a:rPr kumimoji="0" lang="en-US" sz="2000" b="0" i="0" u="none" strike="noStrike" kern="1200" cap="none" spc="0" normalizeH="0" baseline="0" noProof="0" dirty="0">
                <a:ln>
                  <a:noFill/>
                </a:ln>
                <a:solidFill>
                  <a:srgbClr val="0F4BEB"/>
                </a:solidFill>
                <a:effectLst/>
                <a:uLnTx/>
                <a:uFillTx/>
                <a:latin typeface="Arial"/>
                <a:ea typeface="+mn-ea"/>
                <a:cs typeface="+mn-cs"/>
              </a:rPr>
              <a:t>(e.g. moving your mouse, using menus, editing, etc.)</a:t>
            </a:r>
          </a:p>
        </p:txBody>
      </p:sp>
      <p:sp>
        <p:nvSpPr>
          <p:cNvPr id="29" name="TextBox 28">
            <a:extLst>
              <a:ext uri="{FF2B5EF4-FFF2-40B4-BE49-F238E27FC236}">
                <a16:creationId xmlns:a16="http://schemas.microsoft.com/office/drawing/2014/main" id="{C3EC4534-2F9B-41E6-B7D0-B19124271113}"/>
              </a:ext>
            </a:extLst>
          </p:cNvPr>
          <p:cNvSpPr txBox="1"/>
          <p:nvPr/>
        </p:nvSpPr>
        <p:spPr>
          <a:xfrm>
            <a:off x="12085314" y="2994257"/>
            <a:ext cx="2993697" cy="1323439"/>
          </a:xfrm>
          <a:prstGeom prst="rect">
            <a:avLst/>
          </a:prstGeom>
          <a:noFill/>
          <a:ln>
            <a:solidFill>
              <a:schemeClr val="accent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F4BEB"/>
                </a:solidFill>
                <a:effectLst/>
                <a:uLnTx/>
                <a:uFillTx/>
                <a:latin typeface="Arial"/>
                <a:ea typeface="+mn-ea"/>
                <a:cs typeface="+mn-cs"/>
              </a:rPr>
              <a:t>Click this to view everybody’s image </a:t>
            </a:r>
            <a:br>
              <a:rPr kumimoji="0" lang="en-US" sz="2000" b="0" i="0" u="none" strike="noStrike" kern="1200" cap="none" spc="0" normalizeH="0" baseline="0" noProof="0" dirty="0">
                <a:ln>
                  <a:noFill/>
                </a:ln>
                <a:solidFill>
                  <a:srgbClr val="0F4BEB"/>
                </a:solidFill>
                <a:effectLst/>
                <a:uLnTx/>
                <a:uFillTx/>
                <a:latin typeface="Arial"/>
                <a:ea typeface="+mn-ea"/>
                <a:cs typeface="+mn-cs"/>
              </a:rPr>
            </a:br>
            <a:r>
              <a:rPr kumimoji="0" lang="en-US" sz="2000" b="0" i="0" u="none" strike="noStrike" kern="1200" cap="none" spc="0" normalizeH="0" baseline="0" noProof="0" dirty="0">
                <a:ln>
                  <a:noFill/>
                </a:ln>
                <a:solidFill>
                  <a:srgbClr val="0F4BEB"/>
                </a:solidFill>
                <a:effectLst/>
                <a:uLnTx/>
                <a:uFillTx/>
                <a:latin typeface="Arial"/>
                <a:ea typeface="+mn-ea"/>
                <a:cs typeface="+mn-cs"/>
              </a:rPr>
              <a:t>(only visible if no screen is being shared)</a:t>
            </a:r>
          </a:p>
        </p:txBody>
      </p:sp>
      <p:cxnSp>
        <p:nvCxnSpPr>
          <p:cNvPr id="30" name="Straight Arrow Connector 29">
            <a:extLst>
              <a:ext uri="{FF2B5EF4-FFF2-40B4-BE49-F238E27FC236}">
                <a16:creationId xmlns:a16="http://schemas.microsoft.com/office/drawing/2014/main" id="{9EEE1904-0DCF-47AE-A2D9-C89617C3A6C2}"/>
              </a:ext>
            </a:extLst>
          </p:cNvPr>
          <p:cNvCxnSpPr>
            <a:cxnSpLocks/>
          </p:cNvCxnSpPr>
          <p:nvPr/>
        </p:nvCxnSpPr>
        <p:spPr>
          <a:xfrm>
            <a:off x="2689404" y="3316443"/>
            <a:ext cx="0" cy="459308"/>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5F63D76E-5B95-4F1C-8F35-AA2AE9DE79BE}"/>
              </a:ext>
            </a:extLst>
          </p:cNvPr>
          <p:cNvCxnSpPr>
            <a:cxnSpLocks/>
          </p:cNvCxnSpPr>
          <p:nvPr/>
        </p:nvCxnSpPr>
        <p:spPr>
          <a:xfrm flipV="1">
            <a:off x="1178577" y="6096794"/>
            <a:ext cx="0" cy="475786"/>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4A26CB6F-D676-4D80-BAF1-3D7A3B856603}"/>
              </a:ext>
            </a:extLst>
          </p:cNvPr>
          <p:cNvCxnSpPr>
            <a:cxnSpLocks/>
          </p:cNvCxnSpPr>
          <p:nvPr/>
        </p:nvCxnSpPr>
        <p:spPr>
          <a:xfrm flipH="1">
            <a:off x="7460166" y="3316443"/>
            <a:ext cx="1" cy="459308"/>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28CCCC15-7DB4-4A5A-B70E-58F1C1F0C93F}"/>
              </a:ext>
            </a:extLst>
          </p:cNvPr>
          <p:cNvCxnSpPr>
            <a:cxnSpLocks/>
            <a:stCxn id="29" idx="0"/>
            <a:endCxn id="35" idx="2"/>
          </p:cNvCxnSpPr>
          <p:nvPr/>
        </p:nvCxnSpPr>
        <p:spPr>
          <a:xfrm flipV="1">
            <a:off x="13582163" y="2649577"/>
            <a:ext cx="3399" cy="344680"/>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pic>
        <p:nvPicPr>
          <p:cNvPr id="35" name="Picture 34">
            <a:extLst>
              <a:ext uri="{FF2B5EF4-FFF2-40B4-BE49-F238E27FC236}">
                <a16:creationId xmlns:a16="http://schemas.microsoft.com/office/drawing/2014/main" id="{51CF7733-2646-42F5-8768-D638C35C8153}"/>
              </a:ext>
            </a:extLst>
          </p:cNvPr>
          <p:cNvPicPr>
            <a:picLocks noChangeAspect="1"/>
          </p:cNvPicPr>
          <p:nvPr/>
        </p:nvPicPr>
        <p:blipFill rotWithShape="1">
          <a:blip r:embed="rId2"/>
          <a:srcRect l="87091" b="64159"/>
          <a:stretch/>
        </p:blipFill>
        <p:spPr>
          <a:xfrm>
            <a:off x="12490848" y="1679171"/>
            <a:ext cx="2189427" cy="970406"/>
          </a:xfrm>
          <a:prstGeom prst="rect">
            <a:avLst/>
          </a:prstGeom>
        </p:spPr>
      </p:pic>
      <p:grpSp>
        <p:nvGrpSpPr>
          <p:cNvPr id="61" name="Group 60">
            <a:extLst>
              <a:ext uri="{FF2B5EF4-FFF2-40B4-BE49-F238E27FC236}">
                <a16:creationId xmlns:a16="http://schemas.microsoft.com/office/drawing/2014/main" id="{841A6601-F1DE-4748-ADF6-1401630FA7D7}"/>
              </a:ext>
            </a:extLst>
          </p:cNvPr>
          <p:cNvGrpSpPr/>
          <p:nvPr/>
        </p:nvGrpSpPr>
        <p:grpSpPr>
          <a:xfrm>
            <a:off x="638462" y="4070062"/>
            <a:ext cx="8687667" cy="1910996"/>
            <a:chOff x="2171032" y="3508577"/>
            <a:chExt cx="7962900" cy="1395359"/>
          </a:xfrm>
        </p:grpSpPr>
        <p:pic>
          <p:nvPicPr>
            <p:cNvPr id="62" name="Picture 61">
              <a:extLst>
                <a:ext uri="{FF2B5EF4-FFF2-40B4-BE49-F238E27FC236}">
                  <a16:creationId xmlns:a16="http://schemas.microsoft.com/office/drawing/2014/main" id="{D88F441F-9EE7-4444-9FCF-099B6D16B169}"/>
                </a:ext>
              </a:extLst>
            </p:cNvPr>
            <p:cNvPicPr>
              <a:picLocks noChangeAspect="1"/>
            </p:cNvPicPr>
            <p:nvPr/>
          </p:nvPicPr>
          <p:blipFill>
            <a:blip r:embed="rId3"/>
            <a:stretch>
              <a:fillRect/>
            </a:stretch>
          </p:blipFill>
          <p:spPr>
            <a:xfrm>
              <a:off x="2171032" y="4281636"/>
              <a:ext cx="2311400" cy="622300"/>
            </a:xfrm>
            <a:prstGeom prst="rect">
              <a:avLst/>
            </a:prstGeom>
            <a:ln>
              <a:solidFill>
                <a:schemeClr val="accent1"/>
              </a:solidFill>
            </a:ln>
          </p:spPr>
        </p:pic>
        <p:pic>
          <p:nvPicPr>
            <p:cNvPr id="63" name="Picture 62">
              <a:extLst>
                <a:ext uri="{FF2B5EF4-FFF2-40B4-BE49-F238E27FC236}">
                  <a16:creationId xmlns:a16="http://schemas.microsoft.com/office/drawing/2014/main" id="{E2B1184B-6A8D-4A71-819C-E5DACBA13DF7}"/>
                </a:ext>
              </a:extLst>
            </p:cNvPr>
            <p:cNvPicPr>
              <a:picLocks noChangeAspect="1"/>
            </p:cNvPicPr>
            <p:nvPr/>
          </p:nvPicPr>
          <p:blipFill>
            <a:blip r:embed="rId4"/>
            <a:stretch>
              <a:fillRect/>
            </a:stretch>
          </p:blipFill>
          <p:spPr>
            <a:xfrm>
              <a:off x="2171032" y="3508577"/>
              <a:ext cx="7962900" cy="660400"/>
            </a:xfrm>
            <a:prstGeom prst="rect">
              <a:avLst/>
            </a:prstGeom>
            <a:ln>
              <a:solidFill>
                <a:schemeClr val="accent1"/>
              </a:solidFill>
            </a:ln>
          </p:spPr>
        </p:pic>
        <p:sp>
          <p:nvSpPr>
            <p:cNvPr id="64" name="Rectangle 63">
              <a:extLst>
                <a:ext uri="{FF2B5EF4-FFF2-40B4-BE49-F238E27FC236}">
                  <a16:creationId xmlns:a16="http://schemas.microsoft.com/office/drawing/2014/main" id="{63F88ECB-AF9D-4BEE-836D-21AC5FF952C8}"/>
                </a:ext>
              </a:extLst>
            </p:cNvPr>
            <p:cNvSpPr/>
            <p:nvPr/>
          </p:nvSpPr>
          <p:spPr>
            <a:xfrm>
              <a:off x="5284976" y="3508577"/>
              <a:ext cx="2703324" cy="618923"/>
            </a:xfrm>
            <a:prstGeom prst="rect">
              <a:avLst/>
            </a:prstGeom>
            <a:solidFill>
              <a:srgbClr val="1C1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E7D31878-237F-40A9-B197-92360CAACBFD}"/>
              </a:ext>
            </a:extLst>
          </p:cNvPr>
          <p:cNvSpPr txBox="1"/>
          <p:nvPr/>
        </p:nvSpPr>
        <p:spPr>
          <a:xfrm>
            <a:off x="5510518" y="6667602"/>
            <a:ext cx="3686193" cy="1323439"/>
          </a:xfrm>
          <a:prstGeom prst="rect">
            <a:avLst/>
          </a:prstGeom>
          <a:noFill/>
          <a:ln>
            <a:solidFill>
              <a:schemeClr val="accent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F4BEB"/>
                </a:solidFill>
                <a:effectLst/>
                <a:uLnTx/>
                <a:uFillTx/>
                <a:latin typeface="Arial"/>
                <a:ea typeface="+mn-ea"/>
                <a:cs typeface="+mn-cs"/>
              </a:rPr>
              <a:t>Open/Hide the text chat window to share messages/links with everyone, or specific people</a:t>
            </a:r>
          </a:p>
        </p:txBody>
      </p:sp>
      <p:cxnSp>
        <p:nvCxnSpPr>
          <p:cNvPr id="66" name="Straight Arrow Connector 65">
            <a:extLst>
              <a:ext uri="{FF2B5EF4-FFF2-40B4-BE49-F238E27FC236}">
                <a16:creationId xmlns:a16="http://schemas.microsoft.com/office/drawing/2014/main" id="{06450074-1A84-402B-803F-555BA13E815E}"/>
              </a:ext>
            </a:extLst>
          </p:cNvPr>
          <p:cNvCxnSpPr>
            <a:cxnSpLocks/>
          </p:cNvCxnSpPr>
          <p:nvPr/>
        </p:nvCxnSpPr>
        <p:spPr>
          <a:xfrm flipV="1">
            <a:off x="8956464" y="5079140"/>
            <a:ext cx="0" cy="1588462"/>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pic>
        <p:nvPicPr>
          <p:cNvPr id="67" name="Picture 66">
            <a:extLst>
              <a:ext uri="{FF2B5EF4-FFF2-40B4-BE49-F238E27FC236}">
                <a16:creationId xmlns:a16="http://schemas.microsoft.com/office/drawing/2014/main" id="{D1776356-CEDA-4739-85BA-0D94B069C688}"/>
              </a:ext>
            </a:extLst>
          </p:cNvPr>
          <p:cNvPicPr>
            <a:picLocks noChangeAspect="1"/>
          </p:cNvPicPr>
          <p:nvPr/>
        </p:nvPicPr>
        <p:blipFill>
          <a:blip r:embed="rId5"/>
          <a:stretch>
            <a:fillRect/>
          </a:stretch>
        </p:blipFill>
        <p:spPr>
          <a:xfrm>
            <a:off x="9617088" y="4064198"/>
            <a:ext cx="1449343" cy="904442"/>
          </a:xfrm>
          <a:prstGeom prst="rect">
            <a:avLst/>
          </a:prstGeom>
        </p:spPr>
      </p:pic>
      <p:sp>
        <p:nvSpPr>
          <p:cNvPr id="68" name="TextBox 67">
            <a:extLst>
              <a:ext uri="{FF2B5EF4-FFF2-40B4-BE49-F238E27FC236}">
                <a16:creationId xmlns:a16="http://schemas.microsoft.com/office/drawing/2014/main" id="{E1FC32A4-71E3-45B3-8351-C2ADF78FAECF}"/>
              </a:ext>
            </a:extLst>
          </p:cNvPr>
          <p:cNvSpPr txBox="1"/>
          <p:nvPr/>
        </p:nvSpPr>
        <p:spPr>
          <a:xfrm>
            <a:off x="9617088" y="6680373"/>
            <a:ext cx="2785309" cy="1323439"/>
          </a:xfrm>
          <a:prstGeom prst="rect">
            <a:avLst/>
          </a:prstGeom>
          <a:noFill/>
          <a:ln>
            <a:solidFill>
              <a:schemeClr val="accent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rgbClr val="0F4BEB"/>
                </a:solidFill>
                <a:latin typeface="Arial"/>
              </a:rPr>
              <a:t>Click here for options – you can wave, thumbs up and raise your hand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F4BEB"/>
              </a:solidFill>
              <a:effectLst/>
              <a:uLnTx/>
              <a:uFillTx/>
              <a:latin typeface="Arial"/>
              <a:ea typeface="+mn-ea"/>
              <a:cs typeface="+mn-cs"/>
            </a:endParaRPr>
          </a:p>
        </p:txBody>
      </p:sp>
      <p:cxnSp>
        <p:nvCxnSpPr>
          <p:cNvPr id="69" name="Straight Arrow Connector 68">
            <a:extLst>
              <a:ext uri="{FF2B5EF4-FFF2-40B4-BE49-F238E27FC236}">
                <a16:creationId xmlns:a16="http://schemas.microsoft.com/office/drawing/2014/main" id="{A2218516-362D-4876-A746-2C33A15EC06F}"/>
              </a:ext>
            </a:extLst>
          </p:cNvPr>
          <p:cNvCxnSpPr>
            <a:cxnSpLocks/>
          </p:cNvCxnSpPr>
          <p:nvPr/>
        </p:nvCxnSpPr>
        <p:spPr>
          <a:xfrm flipV="1">
            <a:off x="10376189" y="5079140"/>
            <a:ext cx="0" cy="1588462"/>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41951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Oval 51">
            <a:extLst>
              <a:ext uri="{FF2B5EF4-FFF2-40B4-BE49-F238E27FC236}">
                <a16:creationId xmlns:a16="http://schemas.microsoft.com/office/drawing/2014/main" id="{26720ACC-AFA8-4CB6-82DE-D2802BB0DFAE}"/>
              </a:ext>
            </a:extLst>
          </p:cNvPr>
          <p:cNvSpPr/>
          <p:nvPr/>
        </p:nvSpPr>
        <p:spPr>
          <a:xfrm>
            <a:off x="2136224" y="2886001"/>
            <a:ext cx="2057195" cy="1746093"/>
          </a:xfrm>
          <a:prstGeom prst="ellipse">
            <a:avLst/>
          </a:prstGeom>
          <a:gradFill rotWithShape="1">
            <a:gsLst>
              <a:gs pos="0">
                <a:srgbClr val="063E8D">
                  <a:shade val="51000"/>
                  <a:satMod val="130000"/>
                </a:srgbClr>
              </a:gs>
              <a:gs pos="80000">
                <a:srgbClr val="063E8D">
                  <a:shade val="93000"/>
                  <a:satMod val="130000"/>
                </a:srgbClr>
              </a:gs>
              <a:gs pos="100000">
                <a:srgbClr val="063E8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prstClr val="white"/>
              </a:solidFill>
              <a:effectLst/>
              <a:uLnTx/>
              <a:uFillTx/>
              <a:latin typeface="Arial" panose="020B0604020202020204"/>
              <a:ea typeface="+mn-ea"/>
              <a:cs typeface="+mn-cs"/>
            </a:endParaRPr>
          </a:p>
        </p:txBody>
      </p:sp>
      <p:pic>
        <p:nvPicPr>
          <p:cNvPr id="53" name="Graphic 52" descr="Radio microphone">
            <a:extLst>
              <a:ext uri="{FF2B5EF4-FFF2-40B4-BE49-F238E27FC236}">
                <a16:creationId xmlns:a16="http://schemas.microsoft.com/office/drawing/2014/main" id="{254AC4B1-0A8B-4CCB-866C-B762620230E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640145" y="2930967"/>
            <a:ext cx="1022578" cy="1022578"/>
          </a:xfrm>
          <a:prstGeom prst="rect">
            <a:avLst/>
          </a:prstGeom>
        </p:spPr>
      </p:pic>
      <p:sp>
        <p:nvSpPr>
          <p:cNvPr id="54" name="TextBox 53">
            <a:extLst>
              <a:ext uri="{FF2B5EF4-FFF2-40B4-BE49-F238E27FC236}">
                <a16:creationId xmlns:a16="http://schemas.microsoft.com/office/drawing/2014/main" id="{21974817-9571-4C17-9E8C-60732FB051AB}"/>
              </a:ext>
            </a:extLst>
          </p:cNvPr>
          <p:cNvSpPr txBox="1"/>
          <p:nvPr/>
        </p:nvSpPr>
        <p:spPr>
          <a:xfrm>
            <a:off x="2437882" y="3917924"/>
            <a:ext cx="1424808" cy="646331"/>
          </a:xfrm>
          <a:prstGeom prst="rect">
            <a:avLst/>
          </a:prstGeom>
          <a:noFill/>
        </p:spPr>
        <p:txBody>
          <a:bodyPr wrap="square" rtlCol="0">
            <a:spAutoFit/>
          </a:bodyPr>
          <a:lstStyle/>
          <a:p>
            <a:pPr algn="ctr" defTabSz="914400"/>
            <a:r>
              <a:rPr lang="en-US" sz="1200" dirty="0">
                <a:solidFill>
                  <a:prstClr val="white"/>
                </a:solidFill>
                <a:latin typeface="Arial" panose="020B0604020202020204"/>
              </a:rPr>
              <a:t>Mute your microphone when not speaking</a:t>
            </a:r>
          </a:p>
        </p:txBody>
      </p:sp>
      <p:cxnSp>
        <p:nvCxnSpPr>
          <p:cNvPr id="55" name="Straight Connector 54">
            <a:extLst>
              <a:ext uri="{FF2B5EF4-FFF2-40B4-BE49-F238E27FC236}">
                <a16:creationId xmlns:a16="http://schemas.microsoft.com/office/drawing/2014/main" id="{78D29F25-672C-40D6-AE6A-51662DEDA627}"/>
              </a:ext>
            </a:extLst>
          </p:cNvPr>
          <p:cNvCxnSpPr>
            <a:cxnSpLocks/>
          </p:cNvCxnSpPr>
          <p:nvPr/>
        </p:nvCxnSpPr>
        <p:spPr>
          <a:xfrm>
            <a:off x="2817954" y="2981860"/>
            <a:ext cx="696633" cy="763263"/>
          </a:xfrm>
          <a:prstGeom prst="line">
            <a:avLst/>
          </a:prstGeom>
          <a:noFill/>
          <a:ln w="38100" cap="flat" cmpd="sng" algn="ctr">
            <a:solidFill>
              <a:srgbClr val="FFD700"/>
            </a:solidFill>
            <a:prstDash val="solid"/>
          </a:ln>
          <a:effectLst>
            <a:outerShdw blurRad="40000" dist="23000" dir="5400000" rotWithShape="0">
              <a:srgbClr val="000000">
                <a:alpha val="35000"/>
              </a:srgbClr>
            </a:outerShdw>
          </a:effectLst>
        </p:spPr>
      </p:cxnSp>
      <p:cxnSp>
        <p:nvCxnSpPr>
          <p:cNvPr id="56" name="Straight Connector 55">
            <a:extLst>
              <a:ext uri="{FF2B5EF4-FFF2-40B4-BE49-F238E27FC236}">
                <a16:creationId xmlns:a16="http://schemas.microsoft.com/office/drawing/2014/main" id="{DE95FFCF-590B-4997-8548-F1650EF433AC}"/>
              </a:ext>
            </a:extLst>
          </p:cNvPr>
          <p:cNvCxnSpPr>
            <a:cxnSpLocks/>
          </p:cNvCxnSpPr>
          <p:nvPr/>
        </p:nvCxnSpPr>
        <p:spPr>
          <a:xfrm flipV="1">
            <a:off x="2846048" y="2942762"/>
            <a:ext cx="671072" cy="754760"/>
          </a:xfrm>
          <a:prstGeom prst="line">
            <a:avLst/>
          </a:prstGeom>
          <a:noFill/>
          <a:ln w="38100" cap="flat" cmpd="sng" algn="ctr">
            <a:solidFill>
              <a:srgbClr val="FFD700"/>
            </a:solidFill>
            <a:prstDash val="solid"/>
          </a:ln>
          <a:effectLst>
            <a:outerShdw blurRad="40000" dist="23000" dir="5400000" rotWithShape="0">
              <a:srgbClr val="000000">
                <a:alpha val="35000"/>
              </a:srgbClr>
            </a:outerShdw>
          </a:effectLst>
        </p:spPr>
      </p:cxnSp>
      <p:sp>
        <p:nvSpPr>
          <p:cNvPr id="57" name="TextBox 56">
            <a:extLst>
              <a:ext uri="{FF2B5EF4-FFF2-40B4-BE49-F238E27FC236}">
                <a16:creationId xmlns:a16="http://schemas.microsoft.com/office/drawing/2014/main" id="{002A5B0B-B63B-4244-AFF0-33BCFBC70185}"/>
              </a:ext>
            </a:extLst>
          </p:cNvPr>
          <p:cNvSpPr txBox="1"/>
          <p:nvPr/>
        </p:nvSpPr>
        <p:spPr>
          <a:xfrm>
            <a:off x="1006099" y="704505"/>
            <a:ext cx="14245390" cy="769441"/>
          </a:xfrm>
          <a:prstGeom prst="rect">
            <a:avLst/>
          </a:prstGeom>
          <a:noFill/>
        </p:spPr>
        <p:txBody>
          <a:bodyPr wrap="square" rtlCol="0">
            <a:spAutoFit/>
          </a:bodyPr>
          <a:lstStyle/>
          <a:p>
            <a:pPr defTabSz="914400"/>
            <a:r>
              <a:rPr lang="en-US" sz="4400" b="1" dirty="0">
                <a:solidFill>
                  <a:srgbClr val="404040"/>
                </a:solidFill>
                <a:latin typeface="Arial" panose="020B0604020202020204"/>
              </a:rPr>
              <a:t>Live Stream – Lectures/Tutorials/Class Netiquette</a:t>
            </a:r>
          </a:p>
        </p:txBody>
      </p:sp>
      <p:sp>
        <p:nvSpPr>
          <p:cNvPr id="58" name="Oval 57">
            <a:extLst>
              <a:ext uri="{FF2B5EF4-FFF2-40B4-BE49-F238E27FC236}">
                <a16:creationId xmlns:a16="http://schemas.microsoft.com/office/drawing/2014/main" id="{DC6BDE74-7D15-48ED-A621-CC257FE36A7F}"/>
              </a:ext>
            </a:extLst>
          </p:cNvPr>
          <p:cNvSpPr/>
          <p:nvPr/>
        </p:nvSpPr>
        <p:spPr>
          <a:xfrm>
            <a:off x="4415202" y="2836418"/>
            <a:ext cx="2057195" cy="1746093"/>
          </a:xfrm>
          <a:prstGeom prst="ellipse">
            <a:avLst/>
          </a:prstGeom>
          <a:gradFill rotWithShape="1">
            <a:gsLst>
              <a:gs pos="0">
                <a:srgbClr val="063E8D">
                  <a:shade val="51000"/>
                  <a:satMod val="130000"/>
                </a:srgbClr>
              </a:gs>
              <a:gs pos="80000">
                <a:srgbClr val="063E8D">
                  <a:shade val="93000"/>
                  <a:satMod val="130000"/>
                </a:srgbClr>
              </a:gs>
              <a:gs pos="100000">
                <a:srgbClr val="063E8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prstClr val="white"/>
              </a:solidFill>
              <a:effectLst/>
              <a:uLnTx/>
              <a:uFillTx/>
              <a:latin typeface="Arial" panose="020B0604020202020204"/>
              <a:ea typeface="+mn-ea"/>
              <a:cs typeface="+mn-cs"/>
            </a:endParaRPr>
          </a:p>
        </p:txBody>
      </p:sp>
      <p:pic>
        <p:nvPicPr>
          <p:cNvPr id="59" name="Picture 58" descr="A large brown teddy bear sitting on top of a stuffed animal&#10;&#10;Description automatically generated">
            <a:extLst>
              <a:ext uri="{FF2B5EF4-FFF2-40B4-BE49-F238E27FC236}">
                <a16:creationId xmlns:a16="http://schemas.microsoft.com/office/drawing/2014/main" id="{9BD2D308-48E5-4CE7-B4A4-000E1F664619}"/>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6581" b="84504" l="10000" r="90000"/>
                    </a14:imgEffect>
                  </a14:imgLayer>
                </a14:imgProps>
              </a:ext>
            </a:extLst>
          </a:blip>
          <a:srcRect t="8091" b="7006"/>
          <a:stretch/>
        </p:blipFill>
        <p:spPr>
          <a:xfrm>
            <a:off x="4584887" y="3015382"/>
            <a:ext cx="914400" cy="915423"/>
          </a:xfrm>
          <a:prstGeom prst="rect">
            <a:avLst/>
          </a:prstGeom>
        </p:spPr>
      </p:pic>
      <p:sp>
        <p:nvSpPr>
          <p:cNvPr id="60" name="TextBox 59">
            <a:extLst>
              <a:ext uri="{FF2B5EF4-FFF2-40B4-BE49-F238E27FC236}">
                <a16:creationId xmlns:a16="http://schemas.microsoft.com/office/drawing/2014/main" id="{16D2C538-9405-471C-9A5B-C7ABA1B6A03B}"/>
              </a:ext>
            </a:extLst>
          </p:cNvPr>
          <p:cNvSpPr txBox="1"/>
          <p:nvPr/>
        </p:nvSpPr>
        <p:spPr>
          <a:xfrm>
            <a:off x="4569775" y="3806809"/>
            <a:ext cx="1748047" cy="738664"/>
          </a:xfrm>
          <a:prstGeom prst="rect">
            <a:avLst/>
          </a:prstGeom>
          <a:noFill/>
        </p:spPr>
        <p:txBody>
          <a:bodyPr wrap="square" rtlCol="0">
            <a:spAutoFit/>
          </a:bodyPr>
          <a:lstStyle/>
          <a:p>
            <a:pPr algn="ctr" defTabSz="914400"/>
            <a:r>
              <a:rPr lang="en-US" sz="1400" dirty="0">
                <a:solidFill>
                  <a:prstClr val="white"/>
                </a:solidFill>
                <a:latin typeface="Arial" panose="020B0604020202020204"/>
              </a:rPr>
              <a:t>Say Hi when you arrive in the chat-box</a:t>
            </a:r>
          </a:p>
        </p:txBody>
      </p:sp>
      <p:pic>
        <p:nvPicPr>
          <p:cNvPr id="61" name="Graphic 60" descr="Speech">
            <a:extLst>
              <a:ext uri="{FF2B5EF4-FFF2-40B4-BE49-F238E27FC236}">
                <a16:creationId xmlns:a16="http://schemas.microsoft.com/office/drawing/2014/main" id="{532F672A-D9C3-4A50-AD6C-0A010315C8E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5043909" y="2783897"/>
            <a:ext cx="1219901" cy="933430"/>
          </a:xfrm>
          <a:prstGeom prst="rect">
            <a:avLst/>
          </a:prstGeom>
        </p:spPr>
      </p:pic>
      <p:sp>
        <p:nvSpPr>
          <p:cNvPr id="62" name="Rectangle 61">
            <a:extLst>
              <a:ext uri="{FF2B5EF4-FFF2-40B4-BE49-F238E27FC236}">
                <a16:creationId xmlns:a16="http://schemas.microsoft.com/office/drawing/2014/main" id="{CB01A774-3F26-4B39-A612-68C828004273}"/>
              </a:ext>
            </a:extLst>
          </p:cNvPr>
          <p:cNvSpPr/>
          <p:nvPr/>
        </p:nvSpPr>
        <p:spPr>
          <a:xfrm>
            <a:off x="4778589" y="2919036"/>
            <a:ext cx="1707520" cy="523220"/>
          </a:xfrm>
          <a:prstGeom prst="rect">
            <a:avLst/>
          </a:prstGeom>
          <a:noFill/>
        </p:spPr>
        <p:txBody>
          <a:bodyPr wrap="square" lIns="91440" tIns="45720" rIns="91440" bIns="45720">
            <a:spAutoFit/>
          </a:bodyPr>
          <a:lstStyle/>
          <a:p>
            <a:pPr algn="ctr" defTabSz="914400"/>
            <a:r>
              <a:rPr lang="en-GB" sz="2800" dirty="0">
                <a:ln w="0"/>
                <a:solidFill>
                  <a:prstClr val="white"/>
                </a:solidFill>
                <a:effectLst>
                  <a:outerShdw blurRad="38100" dist="25400" dir="5400000" algn="ctr" rotWithShape="0">
                    <a:srgbClr val="6E747A">
                      <a:alpha val="43000"/>
                    </a:srgbClr>
                  </a:outerShdw>
                </a:effectLst>
                <a:latin typeface="Arial" panose="020B0604020202020204"/>
              </a:rPr>
              <a:t>Hello</a:t>
            </a:r>
          </a:p>
        </p:txBody>
      </p:sp>
      <p:sp>
        <p:nvSpPr>
          <p:cNvPr id="63" name="Oval 62">
            <a:extLst>
              <a:ext uri="{FF2B5EF4-FFF2-40B4-BE49-F238E27FC236}">
                <a16:creationId xmlns:a16="http://schemas.microsoft.com/office/drawing/2014/main" id="{5D42F480-7750-4332-BF63-27EA037F3594}"/>
              </a:ext>
            </a:extLst>
          </p:cNvPr>
          <p:cNvSpPr/>
          <p:nvPr/>
        </p:nvSpPr>
        <p:spPr>
          <a:xfrm>
            <a:off x="6626970" y="2887220"/>
            <a:ext cx="2057195" cy="1746093"/>
          </a:xfrm>
          <a:prstGeom prst="ellipse">
            <a:avLst/>
          </a:prstGeom>
          <a:gradFill rotWithShape="1">
            <a:gsLst>
              <a:gs pos="0">
                <a:srgbClr val="063E8D">
                  <a:shade val="51000"/>
                  <a:satMod val="130000"/>
                </a:srgbClr>
              </a:gs>
              <a:gs pos="80000">
                <a:srgbClr val="063E8D">
                  <a:shade val="93000"/>
                  <a:satMod val="130000"/>
                </a:srgbClr>
              </a:gs>
              <a:gs pos="100000">
                <a:srgbClr val="063E8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prstClr val="white"/>
              </a:solidFill>
              <a:effectLst/>
              <a:uLnTx/>
              <a:uFillTx/>
              <a:latin typeface="Arial" panose="020B0604020202020204"/>
              <a:ea typeface="+mn-ea"/>
              <a:cs typeface="+mn-cs"/>
            </a:endParaRPr>
          </a:p>
        </p:txBody>
      </p:sp>
      <p:pic>
        <p:nvPicPr>
          <p:cNvPr id="64" name="Graphic 63" descr="Web cam">
            <a:extLst>
              <a:ext uri="{FF2B5EF4-FFF2-40B4-BE49-F238E27FC236}">
                <a16:creationId xmlns:a16="http://schemas.microsoft.com/office/drawing/2014/main" id="{F6091EA3-37C4-460D-9FFE-ED93E923D53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038674" y="2881317"/>
            <a:ext cx="1257066" cy="1257066"/>
          </a:xfrm>
          <a:prstGeom prst="rect">
            <a:avLst/>
          </a:prstGeom>
        </p:spPr>
      </p:pic>
      <p:sp>
        <p:nvSpPr>
          <p:cNvPr id="65" name="TextBox 64">
            <a:extLst>
              <a:ext uri="{FF2B5EF4-FFF2-40B4-BE49-F238E27FC236}">
                <a16:creationId xmlns:a16="http://schemas.microsoft.com/office/drawing/2014/main" id="{15BB145E-7AF9-41B5-9ABC-048D566F75B3}"/>
              </a:ext>
            </a:extLst>
          </p:cNvPr>
          <p:cNvSpPr txBox="1"/>
          <p:nvPr/>
        </p:nvSpPr>
        <p:spPr>
          <a:xfrm>
            <a:off x="6759979" y="3988170"/>
            <a:ext cx="1748047" cy="461665"/>
          </a:xfrm>
          <a:prstGeom prst="rect">
            <a:avLst/>
          </a:prstGeom>
          <a:noFill/>
        </p:spPr>
        <p:txBody>
          <a:bodyPr wrap="square" rtlCol="0">
            <a:spAutoFit/>
          </a:bodyPr>
          <a:lstStyle/>
          <a:p>
            <a:pPr algn="ctr" defTabSz="914400"/>
            <a:r>
              <a:rPr lang="en-US" sz="1200" dirty="0">
                <a:solidFill>
                  <a:prstClr val="white"/>
                </a:solidFill>
                <a:latin typeface="Arial" panose="020B0604020202020204"/>
              </a:rPr>
              <a:t>Turn your webcam on when speaking</a:t>
            </a:r>
          </a:p>
        </p:txBody>
      </p:sp>
      <p:sp>
        <p:nvSpPr>
          <p:cNvPr id="66" name="Oval 65">
            <a:extLst>
              <a:ext uri="{FF2B5EF4-FFF2-40B4-BE49-F238E27FC236}">
                <a16:creationId xmlns:a16="http://schemas.microsoft.com/office/drawing/2014/main" id="{CE2DB7E4-44E1-46D6-8F39-EABEF2FB832B}"/>
              </a:ext>
            </a:extLst>
          </p:cNvPr>
          <p:cNvSpPr/>
          <p:nvPr/>
        </p:nvSpPr>
        <p:spPr>
          <a:xfrm>
            <a:off x="8838738" y="2886001"/>
            <a:ext cx="2057195" cy="1746093"/>
          </a:xfrm>
          <a:prstGeom prst="ellipse">
            <a:avLst/>
          </a:prstGeom>
          <a:gradFill rotWithShape="1">
            <a:gsLst>
              <a:gs pos="0">
                <a:srgbClr val="063E8D">
                  <a:shade val="51000"/>
                  <a:satMod val="130000"/>
                </a:srgbClr>
              </a:gs>
              <a:gs pos="80000">
                <a:srgbClr val="063E8D">
                  <a:shade val="93000"/>
                  <a:satMod val="130000"/>
                </a:srgbClr>
              </a:gs>
              <a:gs pos="100000">
                <a:srgbClr val="063E8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prstClr val="white"/>
              </a:solidFill>
              <a:effectLst/>
              <a:uLnTx/>
              <a:uFillTx/>
              <a:latin typeface="Arial" panose="020B0604020202020204"/>
              <a:ea typeface="+mn-ea"/>
              <a:cs typeface="+mn-cs"/>
            </a:endParaRPr>
          </a:p>
        </p:txBody>
      </p:sp>
      <p:pic>
        <p:nvPicPr>
          <p:cNvPr id="67" name="Graphic 66" descr="Raised hand">
            <a:extLst>
              <a:ext uri="{FF2B5EF4-FFF2-40B4-BE49-F238E27FC236}">
                <a16:creationId xmlns:a16="http://schemas.microsoft.com/office/drawing/2014/main" id="{4AD03BE8-BB54-4551-B751-EB85669F4BB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351408" y="2847841"/>
            <a:ext cx="1077596" cy="1077596"/>
          </a:xfrm>
          <a:prstGeom prst="rect">
            <a:avLst/>
          </a:prstGeom>
        </p:spPr>
      </p:pic>
      <p:sp>
        <p:nvSpPr>
          <p:cNvPr id="68" name="TextBox 67">
            <a:extLst>
              <a:ext uri="{FF2B5EF4-FFF2-40B4-BE49-F238E27FC236}">
                <a16:creationId xmlns:a16="http://schemas.microsoft.com/office/drawing/2014/main" id="{6F0F2FDB-CB6B-4842-94F8-F812C1035D0D}"/>
              </a:ext>
            </a:extLst>
          </p:cNvPr>
          <p:cNvSpPr txBox="1"/>
          <p:nvPr/>
        </p:nvSpPr>
        <p:spPr>
          <a:xfrm>
            <a:off x="9055127" y="3841788"/>
            <a:ext cx="1624415" cy="769441"/>
          </a:xfrm>
          <a:prstGeom prst="rect">
            <a:avLst/>
          </a:prstGeom>
          <a:noFill/>
        </p:spPr>
        <p:txBody>
          <a:bodyPr wrap="square" rtlCol="0">
            <a:spAutoFit/>
          </a:bodyPr>
          <a:lstStyle/>
          <a:p>
            <a:pPr algn="ctr" defTabSz="914400"/>
            <a:r>
              <a:rPr lang="en-US" sz="1100" dirty="0">
                <a:solidFill>
                  <a:prstClr val="white"/>
                </a:solidFill>
                <a:latin typeface="Arial" panose="020B0604020202020204"/>
              </a:rPr>
              <a:t>Use the raise hand button when you have a question or wish to talk</a:t>
            </a:r>
          </a:p>
        </p:txBody>
      </p:sp>
      <p:sp>
        <p:nvSpPr>
          <p:cNvPr id="69" name="Oval 68">
            <a:extLst>
              <a:ext uri="{FF2B5EF4-FFF2-40B4-BE49-F238E27FC236}">
                <a16:creationId xmlns:a16="http://schemas.microsoft.com/office/drawing/2014/main" id="{3D4FACFB-EF64-4F4B-8E2A-5A7D4A0961BB}"/>
              </a:ext>
            </a:extLst>
          </p:cNvPr>
          <p:cNvSpPr/>
          <p:nvPr/>
        </p:nvSpPr>
        <p:spPr>
          <a:xfrm>
            <a:off x="11134643" y="2818162"/>
            <a:ext cx="2057195" cy="1746093"/>
          </a:xfrm>
          <a:prstGeom prst="ellipse">
            <a:avLst/>
          </a:prstGeom>
          <a:gradFill rotWithShape="1">
            <a:gsLst>
              <a:gs pos="0">
                <a:srgbClr val="063E8D">
                  <a:shade val="51000"/>
                  <a:satMod val="130000"/>
                </a:srgbClr>
              </a:gs>
              <a:gs pos="80000">
                <a:srgbClr val="063E8D">
                  <a:shade val="93000"/>
                  <a:satMod val="130000"/>
                </a:srgbClr>
              </a:gs>
              <a:gs pos="100000">
                <a:srgbClr val="063E8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70" name="TextBox 69">
            <a:extLst>
              <a:ext uri="{FF2B5EF4-FFF2-40B4-BE49-F238E27FC236}">
                <a16:creationId xmlns:a16="http://schemas.microsoft.com/office/drawing/2014/main" id="{7FD47E71-29C2-4815-A362-61C92CC2D6EC}"/>
              </a:ext>
            </a:extLst>
          </p:cNvPr>
          <p:cNvSpPr txBox="1"/>
          <p:nvPr/>
        </p:nvSpPr>
        <p:spPr>
          <a:xfrm>
            <a:off x="11346785" y="3786895"/>
            <a:ext cx="1748047" cy="646331"/>
          </a:xfrm>
          <a:prstGeom prst="rect">
            <a:avLst/>
          </a:prstGeom>
          <a:noFill/>
        </p:spPr>
        <p:txBody>
          <a:bodyPr wrap="square" rtlCol="0">
            <a:spAutoFit/>
          </a:bodyPr>
          <a:lstStyle/>
          <a:p>
            <a:pPr algn="ctr" defTabSz="914400"/>
            <a:r>
              <a:rPr lang="en-US" sz="1200" dirty="0">
                <a:solidFill>
                  <a:prstClr val="white"/>
                </a:solidFill>
                <a:latin typeface="Arial" panose="020B0604020202020204"/>
              </a:rPr>
              <a:t>Use the chat-box feature to ask or answer a question</a:t>
            </a:r>
          </a:p>
        </p:txBody>
      </p:sp>
      <p:pic>
        <p:nvPicPr>
          <p:cNvPr id="71" name="Graphic 70" descr="Chat RTL">
            <a:extLst>
              <a:ext uri="{FF2B5EF4-FFF2-40B4-BE49-F238E27FC236}">
                <a16:creationId xmlns:a16="http://schemas.microsoft.com/office/drawing/2014/main" id="{5EA72295-FAEB-44A0-8EA1-423C809CC34B}"/>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1324193" y="3031714"/>
            <a:ext cx="914400" cy="914400"/>
          </a:xfrm>
          <a:prstGeom prst="rect">
            <a:avLst/>
          </a:prstGeom>
        </p:spPr>
      </p:pic>
      <p:pic>
        <p:nvPicPr>
          <p:cNvPr id="72" name="Graphic 71" descr="Chat bubble">
            <a:extLst>
              <a:ext uri="{FF2B5EF4-FFF2-40B4-BE49-F238E27FC236}">
                <a16:creationId xmlns:a16="http://schemas.microsoft.com/office/drawing/2014/main" id="{8AB7D503-91FA-456C-BB7F-3AF823950ACF}"/>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2073745" y="2900650"/>
            <a:ext cx="914400" cy="914400"/>
          </a:xfrm>
          <a:prstGeom prst="rect">
            <a:avLst/>
          </a:prstGeom>
        </p:spPr>
      </p:pic>
      <p:sp>
        <p:nvSpPr>
          <p:cNvPr id="73" name="Oval 72">
            <a:extLst>
              <a:ext uri="{FF2B5EF4-FFF2-40B4-BE49-F238E27FC236}">
                <a16:creationId xmlns:a16="http://schemas.microsoft.com/office/drawing/2014/main" id="{6B31634D-44FB-4F82-BC1F-327649B3543D}"/>
              </a:ext>
            </a:extLst>
          </p:cNvPr>
          <p:cNvSpPr/>
          <p:nvPr/>
        </p:nvSpPr>
        <p:spPr>
          <a:xfrm>
            <a:off x="2136224" y="5178329"/>
            <a:ext cx="2057195" cy="1783758"/>
          </a:xfrm>
          <a:prstGeom prst="ellipse">
            <a:avLst/>
          </a:prstGeom>
          <a:gradFill rotWithShape="1">
            <a:gsLst>
              <a:gs pos="0">
                <a:srgbClr val="063E8D">
                  <a:shade val="51000"/>
                  <a:satMod val="130000"/>
                </a:srgbClr>
              </a:gs>
              <a:gs pos="80000">
                <a:srgbClr val="063E8D">
                  <a:shade val="93000"/>
                  <a:satMod val="130000"/>
                </a:srgbClr>
              </a:gs>
              <a:gs pos="100000">
                <a:srgbClr val="063E8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74" name="TextBox 73">
            <a:extLst>
              <a:ext uri="{FF2B5EF4-FFF2-40B4-BE49-F238E27FC236}">
                <a16:creationId xmlns:a16="http://schemas.microsoft.com/office/drawing/2014/main" id="{FE929A8D-8592-42FD-AC7A-B8467833B7F2}"/>
              </a:ext>
            </a:extLst>
          </p:cNvPr>
          <p:cNvSpPr txBox="1"/>
          <p:nvPr/>
        </p:nvSpPr>
        <p:spPr>
          <a:xfrm>
            <a:off x="2354034" y="6170803"/>
            <a:ext cx="1688026" cy="523220"/>
          </a:xfrm>
          <a:prstGeom prst="rect">
            <a:avLst/>
          </a:prstGeom>
          <a:noFill/>
        </p:spPr>
        <p:txBody>
          <a:bodyPr wrap="square" rtlCol="0">
            <a:spAutoFit/>
          </a:bodyPr>
          <a:lstStyle/>
          <a:p>
            <a:pPr algn="ctr" defTabSz="914400"/>
            <a:r>
              <a:rPr lang="en-US" sz="1400" dirty="0">
                <a:solidFill>
                  <a:prstClr val="white"/>
                </a:solidFill>
                <a:latin typeface="Arial" panose="020B0604020202020204"/>
              </a:rPr>
              <a:t>Be on</a:t>
            </a:r>
          </a:p>
          <a:p>
            <a:pPr algn="ctr" defTabSz="914400"/>
            <a:r>
              <a:rPr lang="en-US" sz="1400" dirty="0">
                <a:solidFill>
                  <a:prstClr val="white"/>
                </a:solidFill>
                <a:latin typeface="Arial" panose="020B0604020202020204"/>
              </a:rPr>
              <a:t>Time, be prepared!</a:t>
            </a:r>
          </a:p>
        </p:txBody>
      </p:sp>
      <p:pic>
        <p:nvPicPr>
          <p:cNvPr id="75" name="Graphic 74" descr="Alarm clock">
            <a:extLst>
              <a:ext uri="{FF2B5EF4-FFF2-40B4-BE49-F238E27FC236}">
                <a16:creationId xmlns:a16="http://schemas.microsoft.com/office/drawing/2014/main" id="{837A9099-71C9-4735-982E-29F0E287FD9D}"/>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2613865" y="5201310"/>
            <a:ext cx="1101911" cy="1101911"/>
          </a:xfrm>
          <a:prstGeom prst="rect">
            <a:avLst/>
          </a:prstGeom>
        </p:spPr>
      </p:pic>
      <p:sp>
        <p:nvSpPr>
          <p:cNvPr id="76" name="Oval 75">
            <a:extLst>
              <a:ext uri="{FF2B5EF4-FFF2-40B4-BE49-F238E27FC236}">
                <a16:creationId xmlns:a16="http://schemas.microsoft.com/office/drawing/2014/main" id="{B98B7173-8E32-4A37-95BE-68E21ED7B58E}"/>
              </a:ext>
            </a:extLst>
          </p:cNvPr>
          <p:cNvSpPr/>
          <p:nvPr/>
        </p:nvSpPr>
        <p:spPr>
          <a:xfrm>
            <a:off x="4411229" y="5189448"/>
            <a:ext cx="2057195" cy="1772639"/>
          </a:xfrm>
          <a:prstGeom prst="ellipse">
            <a:avLst/>
          </a:prstGeom>
          <a:gradFill rotWithShape="1">
            <a:gsLst>
              <a:gs pos="0">
                <a:srgbClr val="063E8D">
                  <a:shade val="51000"/>
                  <a:satMod val="130000"/>
                </a:srgbClr>
              </a:gs>
              <a:gs pos="80000">
                <a:srgbClr val="063E8D">
                  <a:shade val="93000"/>
                  <a:satMod val="130000"/>
                </a:srgbClr>
              </a:gs>
              <a:gs pos="100000">
                <a:srgbClr val="063E8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prstClr val="white"/>
              </a:solidFill>
              <a:effectLst/>
              <a:uLnTx/>
              <a:uFillTx/>
              <a:latin typeface="Arial" panose="020B0604020202020204"/>
              <a:ea typeface="+mn-ea"/>
              <a:cs typeface="+mn-cs"/>
            </a:endParaRPr>
          </a:p>
        </p:txBody>
      </p:sp>
      <p:pic>
        <p:nvPicPr>
          <p:cNvPr id="77" name="Graphic 76" descr="Headphones">
            <a:extLst>
              <a:ext uri="{FF2B5EF4-FFF2-40B4-BE49-F238E27FC236}">
                <a16:creationId xmlns:a16="http://schemas.microsoft.com/office/drawing/2014/main" id="{55CC6CEC-28EC-43C6-B927-6C818AFCD30A}"/>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4925476" y="5234219"/>
            <a:ext cx="1097696" cy="1097696"/>
          </a:xfrm>
          <a:prstGeom prst="rect">
            <a:avLst/>
          </a:prstGeom>
        </p:spPr>
      </p:pic>
      <p:sp>
        <p:nvSpPr>
          <p:cNvPr id="78" name="TextBox 77">
            <a:extLst>
              <a:ext uri="{FF2B5EF4-FFF2-40B4-BE49-F238E27FC236}">
                <a16:creationId xmlns:a16="http://schemas.microsoft.com/office/drawing/2014/main" id="{F985CC5D-B1F1-4005-99DF-8B88AC62452D}"/>
              </a:ext>
            </a:extLst>
          </p:cNvPr>
          <p:cNvSpPr txBox="1"/>
          <p:nvPr/>
        </p:nvSpPr>
        <p:spPr>
          <a:xfrm>
            <a:off x="4476590" y="6225366"/>
            <a:ext cx="1993302" cy="600164"/>
          </a:xfrm>
          <a:prstGeom prst="rect">
            <a:avLst/>
          </a:prstGeom>
          <a:noFill/>
        </p:spPr>
        <p:txBody>
          <a:bodyPr wrap="square" rtlCol="0">
            <a:spAutoFit/>
          </a:bodyPr>
          <a:lstStyle/>
          <a:p>
            <a:pPr algn="ctr" defTabSz="914400"/>
            <a:r>
              <a:rPr lang="en-US" sz="1100" dirty="0">
                <a:solidFill>
                  <a:prstClr val="white"/>
                </a:solidFill>
                <a:latin typeface="Arial" panose="020B0604020202020204"/>
              </a:rPr>
              <a:t>Use earphones with a microphone to reduce background noise</a:t>
            </a:r>
          </a:p>
        </p:txBody>
      </p:sp>
      <p:sp>
        <p:nvSpPr>
          <p:cNvPr id="79" name="Oval 78">
            <a:extLst>
              <a:ext uri="{FF2B5EF4-FFF2-40B4-BE49-F238E27FC236}">
                <a16:creationId xmlns:a16="http://schemas.microsoft.com/office/drawing/2014/main" id="{B2833522-42C6-47C0-8B04-C725C4CCBFF6}"/>
              </a:ext>
            </a:extLst>
          </p:cNvPr>
          <p:cNvSpPr/>
          <p:nvPr/>
        </p:nvSpPr>
        <p:spPr>
          <a:xfrm>
            <a:off x="6636065" y="5161280"/>
            <a:ext cx="2057195" cy="1807571"/>
          </a:xfrm>
          <a:prstGeom prst="ellipse">
            <a:avLst/>
          </a:prstGeom>
          <a:gradFill rotWithShape="1">
            <a:gsLst>
              <a:gs pos="0">
                <a:srgbClr val="063E8D">
                  <a:shade val="51000"/>
                  <a:satMod val="130000"/>
                </a:srgbClr>
              </a:gs>
              <a:gs pos="80000">
                <a:srgbClr val="063E8D">
                  <a:shade val="93000"/>
                  <a:satMod val="130000"/>
                </a:srgbClr>
              </a:gs>
              <a:gs pos="100000">
                <a:srgbClr val="063E8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80" name="Oval 79">
            <a:extLst>
              <a:ext uri="{FF2B5EF4-FFF2-40B4-BE49-F238E27FC236}">
                <a16:creationId xmlns:a16="http://schemas.microsoft.com/office/drawing/2014/main" id="{2014CD14-C21A-46C2-AA1C-EAD6D5C76224}"/>
              </a:ext>
            </a:extLst>
          </p:cNvPr>
          <p:cNvSpPr/>
          <p:nvPr/>
        </p:nvSpPr>
        <p:spPr>
          <a:xfrm>
            <a:off x="8838738" y="5164347"/>
            <a:ext cx="2057195" cy="1744836"/>
          </a:xfrm>
          <a:prstGeom prst="ellipse">
            <a:avLst/>
          </a:prstGeom>
          <a:gradFill rotWithShape="1">
            <a:gsLst>
              <a:gs pos="0">
                <a:srgbClr val="063E8D">
                  <a:shade val="51000"/>
                  <a:satMod val="130000"/>
                </a:srgbClr>
              </a:gs>
              <a:gs pos="80000">
                <a:srgbClr val="063E8D">
                  <a:shade val="93000"/>
                  <a:satMod val="130000"/>
                </a:srgbClr>
              </a:gs>
              <a:gs pos="100000">
                <a:srgbClr val="063E8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81" name="TextBox 80">
            <a:extLst>
              <a:ext uri="{FF2B5EF4-FFF2-40B4-BE49-F238E27FC236}">
                <a16:creationId xmlns:a16="http://schemas.microsoft.com/office/drawing/2014/main" id="{679BEFAB-121D-4990-BB30-95D6F5AE8191}"/>
              </a:ext>
            </a:extLst>
          </p:cNvPr>
          <p:cNvSpPr txBox="1"/>
          <p:nvPr/>
        </p:nvSpPr>
        <p:spPr>
          <a:xfrm>
            <a:off x="6886564" y="6205528"/>
            <a:ext cx="1556196" cy="523220"/>
          </a:xfrm>
          <a:prstGeom prst="rect">
            <a:avLst/>
          </a:prstGeom>
          <a:noFill/>
        </p:spPr>
        <p:txBody>
          <a:bodyPr wrap="square" rtlCol="0">
            <a:spAutoFit/>
          </a:bodyPr>
          <a:lstStyle/>
          <a:p>
            <a:pPr algn="ctr" defTabSz="914400"/>
            <a:r>
              <a:rPr lang="en-US" sz="1400" dirty="0">
                <a:solidFill>
                  <a:prstClr val="white"/>
                </a:solidFill>
                <a:latin typeface="Arial" panose="020B0604020202020204"/>
              </a:rPr>
              <a:t>Wear what you would for class.</a:t>
            </a:r>
          </a:p>
        </p:txBody>
      </p:sp>
      <p:sp>
        <p:nvSpPr>
          <p:cNvPr id="82" name="TextBox 81">
            <a:extLst>
              <a:ext uri="{FF2B5EF4-FFF2-40B4-BE49-F238E27FC236}">
                <a16:creationId xmlns:a16="http://schemas.microsoft.com/office/drawing/2014/main" id="{AEAB160B-BE9C-42E6-899C-B95B6C23A8E4}"/>
              </a:ext>
            </a:extLst>
          </p:cNvPr>
          <p:cNvSpPr txBox="1"/>
          <p:nvPr/>
        </p:nvSpPr>
        <p:spPr>
          <a:xfrm>
            <a:off x="9093868" y="6265958"/>
            <a:ext cx="1532735" cy="461665"/>
          </a:xfrm>
          <a:prstGeom prst="rect">
            <a:avLst/>
          </a:prstGeom>
          <a:noFill/>
        </p:spPr>
        <p:txBody>
          <a:bodyPr wrap="square" rtlCol="0">
            <a:spAutoFit/>
          </a:bodyPr>
          <a:lstStyle/>
          <a:p>
            <a:pPr algn="ctr" defTabSz="914400"/>
            <a:r>
              <a:rPr lang="en-US" sz="1200" dirty="0">
                <a:solidFill>
                  <a:prstClr val="white"/>
                </a:solidFill>
                <a:latin typeface="Arial" panose="020B0604020202020204"/>
              </a:rPr>
              <a:t>Remove or silence distractions</a:t>
            </a:r>
          </a:p>
        </p:txBody>
      </p:sp>
      <p:pic>
        <p:nvPicPr>
          <p:cNvPr id="83" name="Picture 82" descr="A blue and white sign&#10;&#10;Description automatically generated">
            <a:extLst>
              <a:ext uri="{FF2B5EF4-FFF2-40B4-BE49-F238E27FC236}">
                <a16:creationId xmlns:a16="http://schemas.microsoft.com/office/drawing/2014/main" id="{72AE33B1-EF63-4BCF-943B-C6A34E5266DB}"/>
              </a:ext>
            </a:extLst>
          </p:cNvPr>
          <p:cNvPicPr>
            <a:picLocks noChangeAspect="1"/>
          </p:cNvPicPr>
          <p:nvPr/>
        </p:nvPicPr>
        <p:blipFill>
          <a:blip r:embed="rId20"/>
          <a:stretch>
            <a:fillRect/>
          </a:stretch>
        </p:blipFill>
        <p:spPr>
          <a:xfrm>
            <a:off x="9483196" y="5264087"/>
            <a:ext cx="781253" cy="956816"/>
          </a:xfrm>
          <a:prstGeom prst="rect">
            <a:avLst/>
          </a:prstGeom>
        </p:spPr>
      </p:pic>
      <p:pic>
        <p:nvPicPr>
          <p:cNvPr id="84" name="Graphic 83" descr="Shirt">
            <a:extLst>
              <a:ext uri="{FF2B5EF4-FFF2-40B4-BE49-F238E27FC236}">
                <a16:creationId xmlns:a16="http://schemas.microsoft.com/office/drawing/2014/main" id="{5D42CF2D-94C6-4430-8D86-73AFB1245E57}"/>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7147544" y="5178329"/>
            <a:ext cx="1120254" cy="1120254"/>
          </a:xfrm>
          <a:prstGeom prst="rect">
            <a:avLst/>
          </a:prstGeom>
        </p:spPr>
      </p:pic>
      <p:sp>
        <p:nvSpPr>
          <p:cNvPr id="85" name="Oval 84">
            <a:extLst>
              <a:ext uri="{FF2B5EF4-FFF2-40B4-BE49-F238E27FC236}">
                <a16:creationId xmlns:a16="http://schemas.microsoft.com/office/drawing/2014/main" id="{96F16442-064C-4341-B571-032BADE7F60B}"/>
              </a:ext>
            </a:extLst>
          </p:cNvPr>
          <p:cNvSpPr/>
          <p:nvPr/>
        </p:nvSpPr>
        <p:spPr>
          <a:xfrm>
            <a:off x="11162056" y="5116695"/>
            <a:ext cx="2057195" cy="1779459"/>
          </a:xfrm>
          <a:prstGeom prst="ellipse">
            <a:avLst/>
          </a:prstGeom>
          <a:gradFill rotWithShape="1">
            <a:gsLst>
              <a:gs pos="0">
                <a:srgbClr val="063E8D">
                  <a:shade val="51000"/>
                  <a:satMod val="130000"/>
                </a:srgbClr>
              </a:gs>
              <a:gs pos="80000">
                <a:srgbClr val="063E8D">
                  <a:shade val="93000"/>
                  <a:satMod val="130000"/>
                </a:srgbClr>
              </a:gs>
              <a:gs pos="100000">
                <a:srgbClr val="063E8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prstClr val="white"/>
              </a:solidFill>
              <a:effectLst/>
              <a:uLnTx/>
              <a:uFillTx/>
              <a:latin typeface="Arial" panose="020B0604020202020204"/>
              <a:ea typeface="+mn-ea"/>
              <a:cs typeface="+mn-cs"/>
            </a:endParaRPr>
          </a:p>
        </p:txBody>
      </p:sp>
      <p:pic>
        <p:nvPicPr>
          <p:cNvPr id="86" name="Graphic 85" descr="Lightbulb">
            <a:extLst>
              <a:ext uri="{FF2B5EF4-FFF2-40B4-BE49-F238E27FC236}">
                <a16:creationId xmlns:a16="http://schemas.microsoft.com/office/drawing/2014/main" id="{184E07C7-925D-4874-82A0-259775548A25}"/>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11635549" y="5095520"/>
            <a:ext cx="1097696" cy="1097696"/>
          </a:xfrm>
          <a:prstGeom prst="rect">
            <a:avLst/>
          </a:prstGeom>
        </p:spPr>
      </p:pic>
      <p:sp>
        <p:nvSpPr>
          <p:cNvPr id="87" name="TextBox 86">
            <a:extLst>
              <a:ext uri="{FF2B5EF4-FFF2-40B4-BE49-F238E27FC236}">
                <a16:creationId xmlns:a16="http://schemas.microsoft.com/office/drawing/2014/main" id="{73F77506-FF86-428C-965A-1FC848C3DBC7}"/>
              </a:ext>
            </a:extLst>
          </p:cNvPr>
          <p:cNvSpPr txBox="1"/>
          <p:nvPr/>
        </p:nvSpPr>
        <p:spPr>
          <a:xfrm>
            <a:off x="11400485" y="6152801"/>
            <a:ext cx="1748047" cy="646331"/>
          </a:xfrm>
          <a:prstGeom prst="rect">
            <a:avLst/>
          </a:prstGeom>
          <a:noFill/>
        </p:spPr>
        <p:txBody>
          <a:bodyPr wrap="square" rtlCol="0">
            <a:spAutoFit/>
          </a:bodyPr>
          <a:lstStyle/>
          <a:p>
            <a:pPr algn="ctr" defTabSz="914400"/>
            <a:r>
              <a:rPr lang="en-US" sz="1200" dirty="0">
                <a:solidFill>
                  <a:prstClr val="white"/>
                </a:solidFill>
                <a:latin typeface="Arial" panose="020B0604020202020204"/>
              </a:rPr>
              <a:t>Sit in a well-lit space and mindful of your background.</a:t>
            </a:r>
          </a:p>
        </p:txBody>
      </p:sp>
      <p:sp>
        <p:nvSpPr>
          <p:cNvPr id="88" name="Oval 87">
            <a:extLst>
              <a:ext uri="{FF2B5EF4-FFF2-40B4-BE49-F238E27FC236}">
                <a16:creationId xmlns:a16="http://schemas.microsoft.com/office/drawing/2014/main" id="{079E7E28-57A7-47ED-81E3-0068D4A5016C}"/>
              </a:ext>
            </a:extLst>
          </p:cNvPr>
          <p:cNvSpPr/>
          <p:nvPr/>
        </p:nvSpPr>
        <p:spPr>
          <a:xfrm>
            <a:off x="2291980" y="7524478"/>
            <a:ext cx="2057195" cy="1746093"/>
          </a:xfrm>
          <a:prstGeom prst="ellipse">
            <a:avLst/>
          </a:prstGeom>
          <a:gradFill rotWithShape="1">
            <a:gsLst>
              <a:gs pos="0">
                <a:srgbClr val="063E8D">
                  <a:shade val="51000"/>
                  <a:satMod val="130000"/>
                </a:srgbClr>
              </a:gs>
              <a:gs pos="80000">
                <a:srgbClr val="063E8D">
                  <a:shade val="93000"/>
                  <a:satMod val="130000"/>
                </a:srgbClr>
              </a:gs>
              <a:gs pos="100000">
                <a:srgbClr val="063E8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89" name="Oval 88">
            <a:extLst>
              <a:ext uri="{FF2B5EF4-FFF2-40B4-BE49-F238E27FC236}">
                <a16:creationId xmlns:a16="http://schemas.microsoft.com/office/drawing/2014/main" id="{778ABA0F-0458-472E-9525-DC57DB863E66}"/>
              </a:ext>
            </a:extLst>
          </p:cNvPr>
          <p:cNvSpPr/>
          <p:nvPr/>
        </p:nvSpPr>
        <p:spPr>
          <a:xfrm>
            <a:off x="4471606" y="7510513"/>
            <a:ext cx="2057195" cy="1746093"/>
          </a:xfrm>
          <a:prstGeom prst="ellipse">
            <a:avLst/>
          </a:prstGeom>
          <a:gradFill rotWithShape="1">
            <a:gsLst>
              <a:gs pos="0">
                <a:srgbClr val="063E8D">
                  <a:shade val="51000"/>
                  <a:satMod val="130000"/>
                </a:srgbClr>
              </a:gs>
              <a:gs pos="80000">
                <a:srgbClr val="063E8D">
                  <a:shade val="93000"/>
                  <a:satMod val="130000"/>
                </a:srgbClr>
              </a:gs>
              <a:gs pos="100000">
                <a:srgbClr val="063E8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90" name="Oval 89">
            <a:extLst>
              <a:ext uri="{FF2B5EF4-FFF2-40B4-BE49-F238E27FC236}">
                <a16:creationId xmlns:a16="http://schemas.microsoft.com/office/drawing/2014/main" id="{02834626-2E62-49E3-A3D5-306E9FE6A6E9}"/>
              </a:ext>
            </a:extLst>
          </p:cNvPr>
          <p:cNvSpPr/>
          <p:nvPr/>
        </p:nvSpPr>
        <p:spPr>
          <a:xfrm>
            <a:off x="8914008" y="7481682"/>
            <a:ext cx="2057195" cy="1746093"/>
          </a:xfrm>
          <a:prstGeom prst="ellipse">
            <a:avLst/>
          </a:prstGeom>
          <a:gradFill rotWithShape="1">
            <a:gsLst>
              <a:gs pos="0">
                <a:srgbClr val="063E8D">
                  <a:shade val="51000"/>
                  <a:satMod val="130000"/>
                </a:srgbClr>
              </a:gs>
              <a:gs pos="80000">
                <a:srgbClr val="063E8D">
                  <a:shade val="93000"/>
                  <a:satMod val="130000"/>
                </a:srgbClr>
              </a:gs>
              <a:gs pos="100000">
                <a:srgbClr val="063E8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91" name="Oval 90">
            <a:extLst>
              <a:ext uri="{FF2B5EF4-FFF2-40B4-BE49-F238E27FC236}">
                <a16:creationId xmlns:a16="http://schemas.microsoft.com/office/drawing/2014/main" id="{2B24A965-607C-4BD6-BB53-F2F2D6D39CF3}"/>
              </a:ext>
            </a:extLst>
          </p:cNvPr>
          <p:cNvSpPr/>
          <p:nvPr/>
        </p:nvSpPr>
        <p:spPr>
          <a:xfrm>
            <a:off x="11065759" y="7449077"/>
            <a:ext cx="2057195" cy="1746093"/>
          </a:xfrm>
          <a:prstGeom prst="ellipse">
            <a:avLst/>
          </a:prstGeom>
          <a:gradFill rotWithShape="1">
            <a:gsLst>
              <a:gs pos="0">
                <a:srgbClr val="063E8D">
                  <a:shade val="51000"/>
                  <a:satMod val="130000"/>
                </a:srgbClr>
              </a:gs>
              <a:gs pos="80000">
                <a:srgbClr val="063E8D">
                  <a:shade val="93000"/>
                  <a:satMod val="130000"/>
                </a:srgbClr>
              </a:gs>
              <a:gs pos="100000">
                <a:srgbClr val="063E8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prstClr val="white"/>
              </a:solidFill>
              <a:effectLst/>
              <a:uLnTx/>
              <a:uFillTx/>
              <a:latin typeface="Arial" panose="020B0604020202020204"/>
              <a:ea typeface="+mn-ea"/>
              <a:cs typeface="+mn-cs"/>
            </a:endParaRPr>
          </a:p>
        </p:txBody>
      </p:sp>
      <p:pic>
        <p:nvPicPr>
          <p:cNvPr id="92" name="Graphic 91" descr="Angel face with solid fill">
            <a:extLst>
              <a:ext uri="{FF2B5EF4-FFF2-40B4-BE49-F238E27FC236}">
                <a16:creationId xmlns:a16="http://schemas.microsoft.com/office/drawing/2014/main" id="{6598EE81-9343-4B12-BD32-A39B0A2F144F}"/>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5076388" y="7594168"/>
            <a:ext cx="833438" cy="833438"/>
          </a:xfrm>
          <a:prstGeom prst="rect">
            <a:avLst/>
          </a:prstGeom>
        </p:spPr>
      </p:pic>
      <p:pic>
        <p:nvPicPr>
          <p:cNvPr id="94" name="Picture 93" descr="A picture containing drawing, plate&#10;&#10;Description automatically generated">
            <a:extLst>
              <a:ext uri="{FF2B5EF4-FFF2-40B4-BE49-F238E27FC236}">
                <a16:creationId xmlns:a16="http://schemas.microsoft.com/office/drawing/2014/main" id="{B5B148E7-E647-42F4-939A-AB645A1328F8}"/>
              </a:ext>
            </a:extLst>
          </p:cNvPr>
          <p:cNvPicPr>
            <a:picLocks noChangeAspect="1"/>
          </p:cNvPicPr>
          <p:nvPr/>
        </p:nvPicPr>
        <p:blipFill>
          <a:blip r:embed="rId27"/>
          <a:stretch>
            <a:fillRect/>
          </a:stretch>
        </p:blipFill>
        <p:spPr>
          <a:xfrm>
            <a:off x="2758293" y="7744328"/>
            <a:ext cx="1110721" cy="790683"/>
          </a:xfrm>
          <a:prstGeom prst="rect">
            <a:avLst/>
          </a:prstGeom>
        </p:spPr>
      </p:pic>
      <p:sp>
        <p:nvSpPr>
          <p:cNvPr id="95" name="TextBox 94">
            <a:extLst>
              <a:ext uri="{FF2B5EF4-FFF2-40B4-BE49-F238E27FC236}">
                <a16:creationId xmlns:a16="http://schemas.microsoft.com/office/drawing/2014/main" id="{FFB3E5E7-EC51-451A-A4BA-336D15820C98}"/>
              </a:ext>
            </a:extLst>
          </p:cNvPr>
          <p:cNvSpPr txBox="1"/>
          <p:nvPr/>
        </p:nvSpPr>
        <p:spPr>
          <a:xfrm>
            <a:off x="2461144" y="8497972"/>
            <a:ext cx="1748047" cy="646331"/>
          </a:xfrm>
          <a:prstGeom prst="rect">
            <a:avLst/>
          </a:prstGeom>
          <a:noFill/>
        </p:spPr>
        <p:txBody>
          <a:bodyPr wrap="square" rtlCol="0">
            <a:spAutoFit/>
          </a:bodyPr>
          <a:lstStyle/>
          <a:p>
            <a:pPr algn="ctr" defTabSz="914400"/>
            <a:r>
              <a:rPr lang="en-US" sz="1200" dirty="0">
                <a:solidFill>
                  <a:prstClr val="white"/>
                </a:solidFill>
                <a:latin typeface="Arial" panose="020B0604020202020204"/>
              </a:rPr>
              <a:t>Make room for everyone to have a chance to speak</a:t>
            </a:r>
          </a:p>
        </p:txBody>
      </p:sp>
      <p:sp>
        <p:nvSpPr>
          <p:cNvPr id="96" name="TextBox 95">
            <a:extLst>
              <a:ext uri="{FF2B5EF4-FFF2-40B4-BE49-F238E27FC236}">
                <a16:creationId xmlns:a16="http://schemas.microsoft.com/office/drawing/2014/main" id="{B5BA8480-FAF3-4AB4-95BB-FD24096DF580}"/>
              </a:ext>
            </a:extLst>
          </p:cNvPr>
          <p:cNvSpPr txBox="1"/>
          <p:nvPr/>
        </p:nvSpPr>
        <p:spPr>
          <a:xfrm>
            <a:off x="4625349" y="8342654"/>
            <a:ext cx="1748047" cy="830997"/>
          </a:xfrm>
          <a:prstGeom prst="rect">
            <a:avLst/>
          </a:prstGeom>
          <a:noFill/>
        </p:spPr>
        <p:txBody>
          <a:bodyPr wrap="square" rtlCol="0">
            <a:spAutoFit/>
          </a:bodyPr>
          <a:lstStyle/>
          <a:p>
            <a:pPr algn="ctr" defTabSz="914400"/>
            <a:r>
              <a:rPr lang="en-US" sz="1200" dirty="0">
                <a:solidFill>
                  <a:prstClr val="white"/>
                </a:solidFill>
                <a:latin typeface="Arial" panose="020B0604020202020204"/>
              </a:rPr>
              <a:t>Use the same professional language you would in a F2F class</a:t>
            </a:r>
          </a:p>
        </p:txBody>
      </p:sp>
      <p:sp>
        <p:nvSpPr>
          <p:cNvPr id="97" name="TextBox 96">
            <a:extLst>
              <a:ext uri="{FF2B5EF4-FFF2-40B4-BE49-F238E27FC236}">
                <a16:creationId xmlns:a16="http://schemas.microsoft.com/office/drawing/2014/main" id="{D389C85E-D61E-49F6-8DEB-9B5B30B29219}"/>
              </a:ext>
            </a:extLst>
          </p:cNvPr>
          <p:cNvSpPr txBox="1"/>
          <p:nvPr/>
        </p:nvSpPr>
        <p:spPr>
          <a:xfrm>
            <a:off x="6892596" y="6746877"/>
            <a:ext cx="1748047" cy="646331"/>
          </a:xfrm>
          <a:prstGeom prst="rect">
            <a:avLst/>
          </a:prstGeom>
          <a:noFill/>
        </p:spPr>
        <p:txBody>
          <a:bodyPr wrap="square" rtlCol="0">
            <a:spAutoFit/>
          </a:bodyPr>
          <a:lstStyle/>
          <a:p>
            <a:pPr algn="ctr" defTabSz="914400"/>
            <a:r>
              <a:rPr lang="en-US" sz="1200" dirty="0">
                <a:solidFill>
                  <a:prstClr val="white"/>
                </a:solidFill>
                <a:latin typeface="Arial" panose="020B0604020202020204"/>
              </a:rPr>
              <a:t>Remember some classes are being video recorded</a:t>
            </a:r>
          </a:p>
        </p:txBody>
      </p:sp>
      <p:sp>
        <p:nvSpPr>
          <p:cNvPr id="98" name="TextBox 97">
            <a:extLst>
              <a:ext uri="{FF2B5EF4-FFF2-40B4-BE49-F238E27FC236}">
                <a16:creationId xmlns:a16="http://schemas.microsoft.com/office/drawing/2014/main" id="{A19200C5-79A6-40C3-B031-60167CC4D6D2}"/>
              </a:ext>
            </a:extLst>
          </p:cNvPr>
          <p:cNvSpPr txBox="1"/>
          <p:nvPr/>
        </p:nvSpPr>
        <p:spPr>
          <a:xfrm>
            <a:off x="9196433" y="8656833"/>
            <a:ext cx="1505957" cy="461665"/>
          </a:xfrm>
          <a:prstGeom prst="rect">
            <a:avLst/>
          </a:prstGeom>
          <a:noFill/>
        </p:spPr>
        <p:txBody>
          <a:bodyPr wrap="square" rtlCol="0">
            <a:spAutoFit/>
          </a:bodyPr>
          <a:lstStyle/>
          <a:p>
            <a:pPr algn="ctr" defTabSz="914400"/>
            <a:r>
              <a:rPr lang="en-US" sz="1200" dirty="0">
                <a:solidFill>
                  <a:prstClr val="white"/>
                </a:solidFill>
                <a:latin typeface="Arial" panose="020B0604020202020204"/>
              </a:rPr>
              <a:t>Be patient, be kind, be respectful</a:t>
            </a:r>
          </a:p>
        </p:txBody>
      </p:sp>
      <p:sp>
        <p:nvSpPr>
          <p:cNvPr id="99" name="TextBox 98">
            <a:extLst>
              <a:ext uri="{FF2B5EF4-FFF2-40B4-BE49-F238E27FC236}">
                <a16:creationId xmlns:a16="http://schemas.microsoft.com/office/drawing/2014/main" id="{ADA5118C-2F40-47E5-9798-F4D55CC46BD9}"/>
              </a:ext>
            </a:extLst>
          </p:cNvPr>
          <p:cNvSpPr txBox="1"/>
          <p:nvPr/>
        </p:nvSpPr>
        <p:spPr>
          <a:xfrm>
            <a:off x="11281101" y="8507418"/>
            <a:ext cx="1748047" cy="646331"/>
          </a:xfrm>
          <a:prstGeom prst="rect">
            <a:avLst/>
          </a:prstGeom>
          <a:noFill/>
        </p:spPr>
        <p:txBody>
          <a:bodyPr wrap="square" rtlCol="0">
            <a:spAutoFit/>
          </a:bodyPr>
          <a:lstStyle/>
          <a:p>
            <a:pPr algn="ctr" defTabSz="914400"/>
            <a:r>
              <a:rPr lang="en-US" sz="1200" dirty="0">
                <a:solidFill>
                  <a:prstClr val="white"/>
                </a:solidFill>
                <a:latin typeface="Arial" panose="020B0604020202020204"/>
              </a:rPr>
              <a:t>All students must adhere to UNSW’s Student Code</a:t>
            </a:r>
          </a:p>
        </p:txBody>
      </p:sp>
      <p:pic>
        <p:nvPicPr>
          <p:cNvPr id="100" name="Graphic 99" descr="Cheers">
            <a:extLst>
              <a:ext uri="{FF2B5EF4-FFF2-40B4-BE49-F238E27FC236}">
                <a16:creationId xmlns:a16="http://schemas.microsoft.com/office/drawing/2014/main" id="{5B9CB8BF-43CC-4CFD-8A9F-D393B0EFE308}"/>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9279941" y="7478784"/>
            <a:ext cx="1266449" cy="1266449"/>
          </a:xfrm>
          <a:prstGeom prst="rect">
            <a:avLst/>
          </a:prstGeom>
        </p:spPr>
      </p:pic>
      <p:pic>
        <p:nvPicPr>
          <p:cNvPr id="101" name="Graphic 100" descr="Open book">
            <a:extLst>
              <a:ext uri="{FF2B5EF4-FFF2-40B4-BE49-F238E27FC236}">
                <a16:creationId xmlns:a16="http://schemas.microsoft.com/office/drawing/2014/main" id="{CE8492D9-554E-4DBB-A54B-58469441224B}"/>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11492281" y="7471412"/>
            <a:ext cx="1185421" cy="1185421"/>
          </a:xfrm>
          <a:prstGeom prst="rect">
            <a:avLst/>
          </a:prstGeom>
        </p:spPr>
      </p:pic>
      <p:sp>
        <p:nvSpPr>
          <p:cNvPr id="104" name="Oval 103">
            <a:extLst>
              <a:ext uri="{FF2B5EF4-FFF2-40B4-BE49-F238E27FC236}">
                <a16:creationId xmlns:a16="http://schemas.microsoft.com/office/drawing/2014/main" id="{27215354-2D85-472A-8884-5FA4419E04D6}"/>
              </a:ext>
            </a:extLst>
          </p:cNvPr>
          <p:cNvSpPr/>
          <p:nvPr/>
        </p:nvSpPr>
        <p:spPr>
          <a:xfrm>
            <a:off x="6669136" y="7499154"/>
            <a:ext cx="2057195" cy="1746093"/>
          </a:xfrm>
          <a:prstGeom prst="ellipse">
            <a:avLst/>
          </a:prstGeom>
          <a:gradFill rotWithShape="1">
            <a:gsLst>
              <a:gs pos="0">
                <a:srgbClr val="063E8D">
                  <a:shade val="51000"/>
                  <a:satMod val="130000"/>
                </a:srgbClr>
              </a:gs>
              <a:gs pos="80000">
                <a:srgbClr val="063E8D">
                  <a:shade val="93000"/>
                  <a:satMod val="130000"/>
                </a:srgbClr>
              </a:gs>
              <a:gs pos="100000">
                <a:srgbClr val="063E8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pic>
        <p:nvPicPr>
          <p:cNvPr id="105" name="Graphic 104" descr="Video camera">
            <a:extLst>
              <a:ext uri="{FF2B5EF4-FFF2-40B4-BE49-F238E27FC236}">
                <a16:creationId xmlns:a16="http://schemas.microsoft.com/office/drawing/2014/main" id="{2897F6C9-6EFB-430A-A6F8-5D90F80CA79E}"/>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7113771" y="7405423"/>
            <a:ext cx="1254935" cy="1254935"/>
          </a:xfrm>
          <a:prstGeom prst="rect">
            <a:avLst/>
          </a:prstGeom>
        </p:spPr>
      </p:pic>
      <p:sp>
        <p:nvSpPr>
          <p:cNvPr id="106" name="TextBox 105">
            <a:extLst>
              <a:ext uri="{FF2B5EF4-FFF2-40B4-BE49-F238E27FC236}">
                <a16:creationId xmlns:a16="http://schemas.microsoft.com/office/drawing/2014/main" id="{B972EA56-B08B-4C74-B5C9-7BEFC57F0E71}"/>
              </a:ext>
            </a:extLst>
          </p:cNvPr>
          <p:cNvSpPr txBox="1"/>
          <p:nvPr/>
        </p:nvSpPr>
        <p:spPr>
          <a:xfrm>
            <a:off x="6847711" y="8507052"/>
            <a:ext cx="1748047" cy="646331"/>
          </a:xfrm>
          <a:prstGeom prst="rect">
            <a:avLst/>
          </a:prstGeom>
          <a:noFill/>
        </p:spPr>
        <p:txBody>
          <a:bodyPr wrap="square" rtlCol="0">
            <a:spAutoFit/>
          </a:bodyPr>
          <a:lstStyle/>
          <a:p>
            <a:pPr algn="ctr" defTabSz="914400"/>
            <a:r>
              <a:rPr lang="en-US" sz="1200" dirty="0">
                <a:solidFill>
                  <a:prstClr val="white"/>
                </a:solidFill>
                <a:latin typeface="Arial" panose="020B0604020202020204"/>
              </a:rPr>
              <a:t>Remember some classes are being video recorded</a:t>
            </a:r>
          </a:p>
        </p:txBody>
      </p:sp>
    </p:spTree>
    <p:extLst>
      <p:ext uri="{BB962C8B-B14F-4D97-AF65-F5344CB8AC3E}">
        <p14:creationId xmlns:p14="http://schemas.microsoft.com/office/powerpoint/2010/main" val="3994368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5AA0EF2-A4B8-4CD7-9AA9-FD4388DF5CE0}"/>
              </a:ext>
            </a:extLst>
          </p:cNvPr>
          <p:cNvSpPr txBox="1"/>
          <p:nvPr/>
        </p:nvSpPr>
        <p:spPr>
          <a:xfrm>
            <a:off x="1006099" y="704505"/>
            <a:ext cx="14245390" cy="769441"/>
          </a:xfrm>
          <a:prstGeom prst="rect">
            <a:avLst/>
          </a:prstGeom>
          <a:noFill/>
        </p:spPr>
        <p:txBody>
          <a:bodyPr wrap="square" rtlCol="0">
            <a:spAutoFit/>
          </a:bodyPr>
          <a:lstStyle/>
          <a:p>
            <a:pPr defTabSz="914400"/>
            <a:r>
              <a:rPr lang="en-US" sz="4400" b="1" dirty="0">
                <a:solidFill>
                  <a:srgbClr val="404040"/>
                </a:solidFill>
                <a:latin typeface="Arial" panose="020B0604020202020204"/>
              </a:rPr>
              <a:t>Course/Subject Outline </a:t>
            </a:r>
            <a:r>
              <a:rPr lang="en-US" sz="4400" b="1" dirty="0" err="1">
                <a:solidFill>
                  <a:srgbClr val="404040"/>
                </a:solidFill>
                <a:latin typeface="Arial" panose="020B0604020202020204"/>
              </a:rPr>
              <a:t>Infograph</a:t>
            </a:r>
            <a:r>
              <a:rPr lang="en-US" sz="4400" b="1" dirty="0">
                <a:solidFill>
                  <a:srgbClr val="404040"/>
                </a:solidFill>
                <a:latin typeface="Arial" panose="020B0604020202020204"/>
              </a:rPr>
              <a:t> - Example</a:t>
            </a:r>
          </a:p>
        </p:txBody>
      </p:sp>
      <p:pic>
        <p:nvPicPr>
          <p:cNvPr id="4" name="Picture 3" descr="A picture containing screenshot&#10;&#10;Description automatically generated">
            <a:extLst>
              <a:ext uri="{FF2B5EF4-FFF2-40B4-BE49-F238E27FC236}">
                <a16:creationId xmlns:a16="http://schemas.microsoft.com/office/drawing/2014/main" id="{ACFE70E3-2EF1-4D2D-A42F-0D2FBD053344}"/>
              </a:ext>
            </a:extLst>
          </p:cNvPr>
          <p:cNvPicPr>
            <a:picLocks noChangeAspect="1"/>
          </p:cNvPicPr>
          <p:nvPr/>
        </p:nvPicPr>
        <p:blipFill>
          <a:blip r:embed="rId2"/>
          <a:stretch>
            <a:fillRect/>
          </a:stretch>
        </p:blipFill>
        <p:spPr>
          <a:xfrm>
            <a:off x="177532" y="1606946"/>
            <a:ext cx="15867245" cy="9249476"/>
          </a:xfrm>
          <a:prstGeom prst="rect">
            <a:avLst/>
          </a:prstGeom>
        </p:spPr>
      </p:pic>
    </p:spTree>
    <p:extLst>
      <p:ext uri="{BB962C8B-B14F-4D97-AF65-F5344CB8AC3E}">
        <p14:creationId xmlns:p14="http://schemas.microsoft.com/office/powerpoint/2010/main" val="9024294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A145B1D-E0B0-4A77-8849-643BFF3DC0F1}"/>
              </a:ext>
            </a:extLst>
          </p:cNvPr>
          <p:cNvSpPr txBox="1"/>
          <p:nvPr/>
        </p:nvSpPr>
        <p:spPr>
          <a:xfrm>
            <a:off x="1006099" y="704505"/>
            <a:ext cx="14245390" cy="769441"/>
          </a:xfrm>
          <a:prstGeom prst="rect">
            <a:avLst/>
          </a:prstGeom>
          <a:noFill/>
        </p:spPr>
        <p:txBody>
          <a:bodyPr wrap="square" rtlCol="0">
            <a:spAutoFit/>
          </a:bodyPr>
          <a:lstStyle/>
          <a:p>
            <a:pPr defTabSz="914400"/>
            <a:r>
              <a:rPr lang="en-US" sz="4400" b="1" dirty="0">
                <a:solidFill>
                  <a:srgbClr val="404040"/>
                </a:solidFill>
                <a:latin typeface="Arial" panose="020B0604020202020204"/>
              </a:rPr>
              <a:t>Important Notes about the Course/Subject - Example</a:t>
            </a:r>
          </a:p>
        </p:txBody>
      </p:sp>
      <p:pic>
        <p:nvPicPr>
          <p:cNvPr id="5" name="Picture 4" descr="A screenshot of a cell phone&#10;&#10;Description automatically generated">
            <a:extLst>
              <a:ext uri="{FF2B5EF4-FFF2-40B4-BE49-F238E27FC236}">
                <a16:creationId xmlns:a16="http://schemas.microsoft.com/office/drawing/2014/main" id="{5522D0B4-987A-4454-A88C-0F6A281B48A3}"/>
              </a:ext>
            </a:extLst>
          </p:cNvPr>
          <p:cNvPicPr>
            <a:picLocks noChangeAspect="1"/>
          </p:cNvPicPr>
          <p:nvPr/>
        </p:nvPicPr>
        <p:blipFill>
          <a:blip r:embed="rId2"/>
          <a:stretch>
            <a:fillRect/>
          </a:stretch>
        </p:blipFill>
        <p:spPr>
          <a:xfrm>
            <a:off x="244564" y="1845425"/>
            <a:ext cx="15687316" cy="8844742"/>
          </a:xfrm>
          <a:prstGeom prst="rect">
            <a:avLst/>
          </a:prstGeom>
        </p:spPr>
      </p:pic>
    </p:spTree>
    <p:extLst>
      <p:ext uri="{BB962C8B-B14F-4D97-AF65-F5344CB8AC3E}">
        <p14:creationId xmlns:p14="http://schemas.microsoft.com/office/powerpoint/2010/main" val="239681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social media post&#10;&#10;Description automatically generated">
            <a:extLst>
              <a:ext uri="{FF2B5EF4-FFF2-40B4-BE49-F238E27FC236}">
                <a16:creationId xmlns:a16="http://schemas.microsoft.com/office/drawing/2014/main" id="{5AF93F4A-8F3A-4471-928B-EC3FEC8E2416}"/>
              </a:ext>
            </a:extLst>
          </p:cNvPr>
          <p:cNvPicPr>
            <a:picLocks noChangeAspect="1"/>
          </p:cNvPicPr>
          <p:nvPr/>
        </p:nvPicPr>
        <p:blipFill>
          <a:blip r:embed="rId2"/>
          <a:stretch>
            <a:fillRect/>
          </a:stretch>
        </p:blipFill>
        <p:spPr>
          <a:xfrm>
            <a:off x="199504" y="1849176"/>
            <a:ext cx="15777556" cy="9057122"/>
          </a:xfrm>
          <a:prstGeom prst="rect">
            <a:avLst/>
          </a:prstGeom>
        </p:spPr>
      </p:pic>
      <p:sp>
        <p:nvSpPr>
          <p:cNvPr id="5" name="TextBox 4">
            <a:extLst>
              <a:ext uri="{FF2B5EF4-FFF2-40B4-BE49-F238E27FC236}">
                <a16:creationId xmlns:a16="http://schemas.microsoft.com/office/drawing/2014/main" id="{D775CA9A-7394-4681-99BA-C071472E1F70}"/>
              </a:ext>
            </a:extLst>
          </p:cNvPr>
          <p:cNvSpPr txBox="1"/>
          <p:nvPr/>
        </p:nvSpPr>
        <p:spPr>
          <a:xfrm>
            <a:off x="415636" y="704505"/>
            <a:ext cx="14835853" cy="769441"/>
          </a:xfrm>
          <a:prstGeom prst="rect">
            <a:avLst/>
          </a:prstGeom>
          <a:noFill/>
        </p:spPr>
        <p:txBody>
          <a:bodyPr wrap="square" rtlCol="0">
            <a:spAutoFit/>
          </a:bodyPr>
          <a:lstStyle/>
          <a:p>
            <a:pPr defTabSz="914400"/>
            <a:r>
              <a:rPr lang="en-US" sz="4400" b="1" dirty="0">
                <a:solidFill>
                  <a:srgbClr val="404040"/>
                </a:solidFill>
                <a:latin typeface="Arial" panose="020B0604020202020204"/>
              </a:rPr>
              <a:t>Assessment structure of the Course/Subject - Example</a:t>
            </a:r>
          </a:p>
        </p:txBody>
      </p:sp>
    </p:spTree>
    <p:extLst>
      <p:ext uri="{BB962C8B-B14F-4D97-AF65-F5344CB8AC3E}">
        <p14:creationId xmlns:p14="http://schemas.microsoft.com/office/powerpoint/2010/main" val="2109240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8A64F48-E7E7-4C62-BB7E-D901BDB08D2F}"/>
              </a:ext>
            </a:extLst>
          </p:cNvPr>
          <p:cNvSpPr txBox="1"/>
          <p:nvPr/>
        </p:nvSpPr>
        <p:spPr>
          <a:xfrm>
            <a:off x="315886" y="704505"/>
            <a:ext cx="15694429" cy="769441"/>
          </a:xfrm>
          <a:prstGeom prst="rect">
            <a:avLst/>
          </a:prstGeom>
          <a:noFill/>
        </p:spPr>
        <p:txBody>
          <a:bodyPr wrap="square" rtlCol="0">
            <a:spAutoFit/>
          </a:bodyPr>
          <a:lstStyle/>
          <a:p>
            <a:pPr defTabSz="914400"/>
            <a:r>
              <a:rPr lang="en-US" sz="4400" b="1" dirty="0">
                <a:solidFill>
                  <a:srgbClr val="404040"/>
                </a:solidFill>
                <a:latin typeface="Arial" panose="020B0604020202020204"/>
              </a:rPr>
              <a:t>Class Participation Mark for the Course/Subject - Example</a:t>
            </a:r>
          </a:p>
        </p:txBody>
      </p:sp>
      <p:sp>
        <p:nvSpPr>
          <p:cNvPr id="4" name="Title 4">
            <a:extLst>
              <a:ext uri="{FF2B5EF4-FFF2-40B4-BE49-F238E27FC236}">
                <a16:creationId xmlns:a16="http://schemas.microsoft.com/office/drawing/2014/main" id="{2C5D029E-6EF7-4C4C-B59C-B72D09A525A8}"/>
              </a:ext>
            </a:extLst>
          </p:cNvPr>
          <p:cNvSpPr txBox="1">
            <a:spLocks/>
          </p:cNvSpPr>
          <p:nvPr/>
        </p:nvSpPr>
        <p:spPr>
          <a:xfrm>
            <a:off x="857173" y="2036846"/>
            <a:ext cx="12360063" cy="64793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3000" b="1" u="sng" dirty="0">
                <a:latin typeface="Arial" panose="020B0604020202020204" pitchFamily="34" charset="0"/>
                <a:cs typeface="Arial" panose="020B0604020202020204" pitchFamily="34" charset="0"/>
              </a:rPr>
              <a:t>Class Participation (30%)</a:t>
            </a:r>
            <a:endParaRPr lang="en-US" b="1" u="sng" dirty="0"/>
          </a:p>
        </p:txBody>
      </p:sp>
      <p:sp>
        <p:nvSpPr>
          <p:cNvPr id="5" name="Text Placeholder 5">
            <a:extLst>
              <a:ext uri="{FF2B5EF4-FFF2-40B4-BE49-F238E27FC236}">
                <a16:creationId xmlns:a16="http://schemas.microsoft.com/office/drawing/2014/main" id="{4BF52B49-AFC8-4FD1-8F2E-07EF3E7C10E1}"/>
              </a:ext>
            </a:extLst>
          </p:cNvPr>
          <p:cNvSpPr txBox="1">
            <a:spLocks/>
          </p:cNvSpPr>
          <p:nvPr/>
        </p:nvSpPr>
        <p:spPr>
          <a:xfrm>
            <a:off x="624417" y="2739462"/>
            <a:ext cx="15385898" cy="19156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2600" dirty="0">
                <a:latin typeface="Arial" panose="020B0604020202020204" pitchFamily="34" charset="0"/>
                <a:cs typeface="Arial" panose="020B0604020202020204" pitchFamily="34" charset="0"/>
              </a:rPr>
              <a:t>The amount of learning that takes place in this course critically depends on class interaction during tutorials. To encourage effective interaction, you will be awarded a combined mark for your participation in tutorials comprised of:</a:t>
            </a:r>
          </a:p>
          <a:p>
            <a:r>
              <a:rPr lang="en-AU" sz="2600" dirty="0">
                <a:latin typeface="Arial" panose="020B0604020202020204" pitchFamily="34" charset="0"/>
                <a:cs typeface="Arial" panose="020B0604020202020204" pitchFamily="34" charset="0"/>
              </a:rPr>
              <a:t>CLASS PARTICIPATION = INTERACTION X 6 CLASS QUIZ QUESTIONS CORRECT</a:t>
            </a:r>
          </a:p>
          <a:p>
            <a:endParaRPr lang="en-US" dirty="0"/>
          </a:p>
        </p:txBody>
      </p:sp>
      <p:sp>
        <p:nvSpPr>
          <p:cNvPr id="6" name="Text Placeholder 2">
            <a:extLst>
              <a:ext uri="{FF2B5EF4-FFF2-40B4-BE49-F238E27FC236}">
                <a16:creationId xmlns:a16="http://schemas.microsoft.com/office/drawing/2014/main" id="{8557D0F1-8C01-4FF4-A1A2-65D5AF052FA6}"/>
              </a:ext>
            </a:extLst>
          </p:cNvPr>
          <p:cNvSpPr txBox="1">
            <a:spLocks/>
          </p:cNvSpPr>
          <p:nvPr/>
        </p:nvSpPr>
        <p:spPr bwMode="auto">
          <a:xfrm>
            <a:off x="674292" y="6093062"/>
            <a:ext cx="15003512" cy="4790451"/>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457189" indent="-457189" algn="l" rtl="0" eaLnBrk="1" fontAlgn="base" hangingPunct="1">
              <a:spcBef>
                <a:spcPts val="1600"/>
              </a:spcBef>
              <a:spcAft>
                <a:spcPct val="0"/>
              </a:spcAft>
              <a:buFont typeface="Arial" charset="0"/>
              <a:defRPr sz="2133" kern="1200">
                <a:solidFill>
                  <a:schemeClr val="tx1"/>
                </a:solidFill>
                <a:latin typeface="+mn-lt"/>
                <a:ea typeface="ＭＳ Ｐゴシック" charset="-128"/>
                <a:cs typeface="ＭＳ Ｐゴシック" charset="-128"/>
              </a:defRPr>
            </a:lvl1pPr>
            <a:lvl2pPr marL="359824" indent="-359824" algn="l" rtl="0" eaLnBrk="1" fontAlgn="base" hangingPunct="1">
              <a:spcBef>
                <a:spcPts val="1600"/>
              </a:spcBef>
              <a:spcAft>
                <a:spcPct val="0"/>
              </a:spcAft>
              <a:buFont typeface="Arial" charset="0"/>
              <a:buChar char="•"/>
              <a:defRPr sz="2133" kern="1200">
                <a:solidFill>
                  <a:schemeClr val="tx1"/>
                </a:solidFill>
                <a:latin typeface="+mn-lt"/>
                <a:ea typeface="ＭＳ Ｐゴシック" charset="-128"/>
                <a:cs typeface="ＭＳ Ｐゴシック" charset="0"/>
              </a:defRPr>
            </a:lvl2pPr>
            <a:lvl3pPr marL="719649" indent="-359824" algn="l" rtl="0" eaLnBrk="1" fontAlgn="base" hangingPunct="1">
              <a:spcBef>
                <a:spcPts val="1200"/>
              </a:spcBef>
              <a:spcAft>
                <a:spcPct val="0"/>
              </a:spcAft>
              <a:buFont typeface="Lucida Grande" charset="0"/>
              <a:buChar char="–"/>
              <a:defRPr sz="2133" kern="1200">
                <a:solidFill>
                  <a:schemeClr val="tx1"/>
                </a:solidFill>
                <a:latin typeface="+mn-lt"/>
                <a:ea typeface="ヒラギノ角ゴ Pro W3" pitchFamily="-60" charset="-128"/>
                <a:cs typeface="ヒラギノ角ゴ Pro W3" charset="-128"/>
              </a:defRPr>
            </a:lvl3pPr>
            <a:lvl4pPr marL="1079473" indent="-359824" algn="l" rtl="0" eaLnBrk="1" fontAlgn="base" hangingPunct="1">
              <a:spcBef>
                <a:spcPts val="800"/>
              </a:spcBef>
              <a:spcAft>
                <a:spcPct val="0"/>
              </a:spcAft>
              <a:buFont typeface="Lucida Grande" charset="0"/>
              <a:buChar char="»"/>
              <a:defRPr sz="2133" kern="1200">
                <a:solidFill>
                  <a:schemeClr val="tx1"/>
                </a:solidFill>
                <a:latin typeface="+mn-lt"/>
                <a:ea typeface="ヒラギノ角ゴ Pro W3" pitchFamily="-60" charset="-128"/>
                <a:cs typeface="ヒラギノ角ゴ Pro W3" charset="-128"/>
              </a:defRPr>
            </a:lvl4pPr>
            <a:lvl5pPr marL="1439297" indent="-359824" algn="l" rtl="0" eaLnBrk="1" fontAlgn="base" hangingPunct="1">
              <a:spcBef>
                <a:spcPts val="800"/>
              </a:spcBef>
              <a:spcAft>
                <a:spcPct val="0"/>
              </a:spcAft>
              <a:buFont typeface="Wingdings" charset="2"/>
              <a:buChar char="§"/>
              <a:defRPr sz="2133" kern="1200">
                <a:solidFill>
                  <a:schemeClr val="tx1"/>
                </a:solidFill>
                <a:latin typeface="+mn-lt"/>
                <a:ea typeface="ヒラギノ角ゴ Pro W3" pitchFamily="-60" charset="-128"/>
                <a:cs typeface="ヒラギノ角ゴ Pro W3" charset="-128"/>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457200" marR="0" lvl="0" indent="-457200" algn="l" defTabSz="914400" rtl="0" eaLnBrk="1" fontAlgn="base" latinLnBrk="0" hangingPunct="1">
              <a:lnSpc>
                <a:spcPct val="100000"/>
              </a:lnSpc>
              <a:spcBef>
                <a:spcPts val="1600"/>
              </a:spcBef>
              <a:spcAft>
                <a:spcPct val="0"/>
              </a:spcAft>
              <a:buClrTx/>
              <a:buSzTx/>
              <a:buFont typeface="Arial" panose="020B0604020202020204" pitchFamily="34" charset="0"/>
              <a:buChar char="•"/>
              <a:tabLst/>
              <a:defRPr/>
            </a:pPr>
            <a:r>
              <a:rPr kumimoji="0" lang="en-AU" sz="2600" b="0" i="0" u="none" strike="noStrike" kern="1200" cap="none" spc="0" normalizeH="0" baseline="0" noProof="0" dirty="0">
                <a:ln>
                  <a:noFill/>
                </a:ln>
                <a:effectLst/>
                <a:uLnTx/>
                <a:uFillTx/>
                <a:latin typeface="Arial" panose="020B0604020202020204"/>
                <a:ea typeface="ＭＳ Ｐゴシック" charset="-128"/>
              </a:rPr>
              <a:t>The tutor will activate the quiz with 6 questions at the end of each tutorial. There will be 15 minutes timer and you will be directed to complete the quiz via Socrative. The quiz questions will be multiplied by your tutorial interaction mark. For example, a student who interacted:</a:t>
            </a:r>
          </a:p>
          <a:p>
            <a:pPr marL="457200" marR="0" lvl="0" indent="-457200" algn="l" defTabSz="914400" rtl="0" eaLnBrk="1" fontAlgn="base" latinLnBrk="0" hangingPunct="1">
              <a:lnSpc>
                <a:spcPct val="100000"/>
              </a:lnSpc>
              <a:spcBef>
                <a:spcPts val="1600"/>
              </a:spcBef>
              <a:spcAft>
                <a:spcPct val="0"/>
              </a:spcAft>
              <a:buClrTx/>
              <a:buSzTx/>
              <a:buFont typeface="Arial" panose="020B0604020202020204" pitchFamily="34" charset="0"/>
              <a:buChar char="•"/>
              <a:tabLst/>
              <a:defRPr/>
            </a:pPr>
            <a:r>
              <a:rPr kumimoji="0" lang="en-AU" sz="2600" b="0" i="0" u="none" strike="noStrike" kern="1200" cap="none" spc="0" normalizeH="0" baseline="0" noProof="0" dirty="0">
                <a:ln>
                  <a:noFill/>
                </a:ln>
                <a:effectLst/>
                <a:uLnTx/>
                <a:uFillTx/>
                <a:latin typeface="Arial" panose="020B0604020202020204"/>
                <a:ea typeface="ＭＳ Ｐゴシック" charset="-128"/>
              </a:rPr>
              <a:t> </a:t>
            </a:r>
            <a:r>
              <a:rPr kumimoji="0" lang="en-AU" sz="2600" b="0" i="0" u="none" strike="noStrike" kern="1200" cap="none" spc="0" normalizeH="0" baseline="0" noProof="0" dirty="0">
                <a:ln>
                  <a:noFill/>
                </a:ln>
                <a:solidFill>
                  <a:srgbClr val="0070C0"/>
                </a:solidFill>
                <a:effectLst/>
                <a:uLnTx/>
                <a:uFillTx/>
                <a:latin typeface="Arial" panose="020B0604020202020204"/>
                <a:ea typeface="ＭＳ Ｐゴシック" charset="-128"/>
              </a:rPr>
              <a:t>CLASS PARTICIPATION = 1 X (6 questions correct / 6 questions)</a:t>
            </a:r>
          </a:p>
          <a:p>
            <a:pPr marL="622284" lvl="3" indent="0" defTabSz="914400">
              <a:buNone/>
            </a:pPr>
            <a:r>
              <a:rPr kumimoji="0" lang="en-AU" sz="2600" b="0" i="0" u="none" strike="noStrike" kern="1200" cap="none" spc="0" normalizeH="0" baseline="0" noProof="0" dirty="0">
                <a:ln>
                  <a:noFill/>
                </a:ln>
                <a:solidFill>
                  <a:srgbClr val="0070C0"/>
                </a:solidFill>
                <a:effectLst/>
                <a:uLnTx/>
                <a:uFillTx/>
                <a:latin typeface="Arial" panose="020B0604020202020204"/>
                <a:ea typeface="ＭＳ Ｐゴシック" charset="-128"/>
              </a:rPr>
              <a:t>= 6 out of 6 marks</a:t>
            </a:r>
          </a:p>
          <a:p>
            <a:pPr marL="457200" marR="0" lvl="0" indent="-457200" algn="l" defTabSz="914400" rtl="0" eaLnBrk="1" fontAlgn="base" latinLnBrk="0" hangingPunct="1">
              <a:lnSpc>
                <a:spcPct val="100000"/>
              </a:lnSpc>
              <a:spcBef>
                <a:spcPts val="1600"/>
              </a:spcBef>
              <a:spcAft>
                <a:spcPct val="0"/>
              </a:spcAft>
              <a:buClrTx/>
              <a:buSzTx/>
              <a:buFont typeface="Arial" panose="020B0604020202020204" pitchFamily="34" charset="0"/>
              <a:buChar char="•"/>
              <a:tabLst/>
              <a:defRPr/>
            </a:pPr>
            <a:r>
              <a:rPr kumimoji="0" lang="en-AU" sz="2600" b="0" i="0" u="none" strike="noStrike" kern="1200" cap="none" spc="0" normalizeH="0" baseline="0" noProof="0" dirty="0">
                <a:ln>
                  <a:noFill/>
                </a:ln>
                <a:effectLst/>
                <a:uLnTx/>
                <a:uFillTx/>
                <a:latin typeface="Arial" panose="020B0604020202020204"/>
                <a:ea typeface="ＭＳ Ｐゴシック" charset="-128"/>
              </a:rPr>
              <a:t>An example of a student who did not participate:</a:t>
            </a:r>
          </a:p>
          <a:p>
            <a:pPr marL="622284" lvl="3" indent="0" defTabSz="914400">
              <a:buNone/>
            </a:pPr>
            <a:r>
              <a:rPr kumimoji="0" lang="en-AU" sz="2600" b="0" i="0" u="none" strike="noStrike" kern="1200" cap="none" spc="0" normalizeH="0" baseline="0" noProof="0" dirty="0">
                <a:ln>
                  <a:noFill/>
                </a:ln>
                <a:solidFill>
                  <a:srgbClr val="0070C0"/>
                </a:solidFill>
                <a:effectLst/>
                <a:uLnTx/>
                <a:uFillTx/>
                <a:latin typeface="Arial" panose="020B0604020202020204"/>
                <a:ea typeface="ＭＳ Ｐゴシック" charset="-128"/>
              </a:rPr>
              <a:t>CLASS PARTICIPATION = 0 X (6 questions correct / 6 questions)</a:t>
            </a:r>
          </a:p>
          <a:p>
            <a:pPr marL="622284" lvl="3" indent="0" defTabSz="914400">
              <a:buNone/>
            </a:pPr>
            <a:r>
              <a:rPr kumimoji="0" lang="en-AU" sz="2600" b="0" i="0" u="none" strike="noStrike" kern="1200" cap="none" spc="0" normalizeH="0" baseline="0" noProof="0" dirty="0">
                <a:ln>
                  <a:noFill/>
                </a:ln>
                <a:solidFill>
                  <a:srgbClr val="0070C0"/>
                </a:solidFill>
                <a:effectLst/>
                <a:uLnTx/>
                <a:uFillTx/>
                <a:latin typeface="Arial" panose="020B0604020202020204"/>
                <a:ea typeface="ＭＳ Ｐゴシック" charset="-128"/>
              </a:rPr>
              <a:t>= 0 / out of 6 marks</a:t>
            </a:r>
          </a:p>
          <a:p>
            <a:pPr marL="457189" marR="0" lvl="0" indent="-457189" algn="l" defTabSz="914400" rtl="0" eaLnBrk="1" fontAlgn="base" latinLnBrk="0" hangingPunct="1">
              <a:lnSpc>
                <a:spcPct val="100000"/>
              </a:lnSpc>
              <a:spcBef>
                <a:spcPts val="1600"/>
              </a:spcBef>
              <a:spcAft>
                <a:spcPct val="0"/>
              </a:spcAft>
              <a:buClrTx/>
              <a:buSzTx/>
              <a:buFont typeface="Arial" charset="0"/>
              <a:buNone/>
              <a:tabLst/>
              <a:defRPr/>
            </a:pPr>
            <a:endParaRPr kumimoji="0" lang="en-US" sz="2133" b="0" i="0" u="none" strike="noStrike" kern="1200" cap="none" spc="0" normalizeH="0" baseline="0" noProof="0" dirty="0">
              <a:ln>
                <a:noFill/>
              </a:ln>
              <a:solidFill>
                <a:srgbClr val="404040"/>
              </a:solidFill>
              <a:effectLst/>
              <a:uLnTx/>
              <a:uFillTx/>
              <a:latin typeface="Arial" panose="020B0604020202020204"/>
              <a:ea typeface="ＭＳ Ｐゴシック" charset="-128"/>
            </a:endParaRPr>
          </a:p>
        </p:txBody>
      </p:sp>
      <p:sp>
        <p:nvSpPr>
          <p:cNvPr id="8" name="Title 4">
            <a:extLst>
              <a:ext uri="{FF2B5EF4-FFF2-40B4-BE49-F238E27FC236}">
                <a16:creationId xmlns:a16="http://schemas.microsoft.com/office/drawing/2014/main" id="{D6FB63FE-2971-4D1C-9740-8C49224762D9}"/>
              </a:ext>
            </a:extLst>
          </p:cNvPr>
          <p:cNvSpPr txBox="1">
            <a:spLocks/>
          </p:cNvSpPr>
          <p:nvPr/>
        </p:nvSpPr>
        <p:spPr>
          <a:xfrm>
            <a:off x="857173" y="5023650"/>
            <a:ext cx="12360063" cy="64793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3000" b="1" u="sng" dirty="0">
                <a:latin typeface="Arial" panose="020B0604020202020204" pitchFamily="34" charset="0"/>
                <a:cs typeface="Arial" panose="020B0604020202020204" pitchFamily="34" charset="0"/>
              </a:rPr>
              <a:t>Calculation of Class Participation Mark</a:t>
            </a:r>
            <a:endParaRPr lang="en-US" b="1" u="sng" dirty="0"/>
          </a:p>
        </p:txBody>
      </p:sp>
    </p:spTree>
    <p:extLst>
      <p:ext uri="{BB962C8B-B14F-4D97-AF65-F5344CB8AC3E}">
        <p14:creationId xmlns:p14="http://schemas.microsoft.com/office/powerpoint/2010/main" val="376031407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FCB8FEF-49BE-AF44-939D-9399697FA6AB}" vid="{2F174201-F67A-904B-9450-4D8A52520565}"/>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FCB8FEF-49BE-AF44-939D-9399697FA6AB}" vid="{4FB16DA4-BE81-344F-A562-E8B77AFB926D}"/>
    </a:ext>
  </a:extLst>
</a:theme>
</file>

<file path=docProps/app.xml><?xml version="1.0" encoding="utf-8"?>
<Properties xmlns="http://schemas.openxmlformats.org/officeDocument/2006/extended-properties" xmlns:vt="http://schemas.openxmlformats.org/officeDocument/2006/docPropsVTypes">
  <Template>1581591294_PowerPoint-4x3</Template>
  <TotalTime>96</TotalTime>
  <Words>704</Words>
  <Application>Microsoft Office PowerPoint</Application>
  <PresentationFormat>Custom</PresentationFormat>
  <Paragraphs>59</Paragraphs>
  <Slides>10</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10</vt:i4>
      </vt:variant>
    </vt:vector>
  </HeadingPairs>
  <TitlesOfParts>
    <vt:vector size="16" baseType="lpstr">
      <vt:lpstr>Lucida Grande</vt:lpstr>
      <vt:lpstr>Arial</vt:lpstr>
      <vt:lpstr>Calibri</vt:lpstr>
      <vt:lpstr>Calibri Light</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Joanna Kartheritsas</dc:creator>
  <cp:lastModifiedBy>Joanna Kartheritsas</cp:lastModifiedBy>
  <cp:revision>33</cp:revision>
  <dcterms:created xsi:type="dcterms:W3CDTF">2020-08-19T23:14:04Z</dcterms:created>
  <dcterms:modified xsi:type="dcterms:W3CDTF">2020-08-20T00:54:00Z</dcterms:modified>
</cp:coreProperties>
</file>