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sldIdLst>
    <p:sldId id="262" r:id="rId2"/>
  </p:sldIdLst>
  <p:sldSz cx="16257588" cy="12193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4" autoAdjust="0"/>
    <p:restoredTop sz="94694"/>
  </p:normalViewPr>
  <p:slideViewPr>
    <p:cSldViewPr snapToGrid="0" snapToObjects="1">
      <p:cViewPr varScale="1">
        <p:scale>
          <a:sx n="58" d="100"/>
          <a:sy n="58" d="100"/>
        </p:scale>
        <p:origin x="12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EA79730-D198-1943-B0FF-F638CF8CA3BA}"/>
              </a:ext>
            </a:extLst>
          </p:cNvPr>
          <p:cNvSpPr/>
          <p:nvPr userDrawn="1"/>
        </p:nvSpPr>
        <p:spPr>
          <a:xfrm rot="5400000">
            <a:off x="7482679" y="3418684"/>
            <a:ext cx="1292228" cy="16257588"/>
          </a:xfrm>
          <a:prstGeom prst="rect">
            <a:avLst/>
          </a:prstGeom>
          <a:solidFill>
            <a:srgbClr val="FF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food&#10;&#10;Description automatically generated">
            <a:extLst>
              <a:ext uri="{FF2B5EF4-FFF2-40B4-BE49-F238E27FC236}">
                <a16:creationId xmlns:a16="http://schemas.microsoft.com/office/drawing/2014/main" id="{EEB7E903-3709-944C-91E1-E98317839F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08989" y="11010506"/>
            <a:ext cx="916507" cy="107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0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D1F73B-4427-944F-B2BE-413A8DF84E95}"/>
              </a:ext>
            </a:extLst>
          </p:cNvPr>
          <p:cNvSpPr/>
          <p:nvPr userDrawn="1"/>
        </p:nvSpPr>
        <p:spPr>
          <a:xfrm rot="5400000">
            <a:off x="9547222" y="5483227"/>
            <a:ext cx="12193592" cy="1227137"/>
          </a:xfrm>
          <a:prstGeom prst="rect">
            <a:avLst/>
          </a:prstGeom>
          <a:solidFill>
            <a:srgbClr val="FFD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D7058DBF-3D77-3449-9BB7-639E9EE071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08989" y="11010506"/>
            <a:ext cx="916507" cy="1073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78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647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76D3B8-8791-6845-B822-B769319477E3}"/>
              </a:ext>
            </a:extLst>
          </p:cNvPr>
          <p:cNvSpPr txBox="1"/>
          <p:nvPr/>
        </p:nvSpPr>
        <p:spPr>
          <a:xfrm>
            <a:off x="533211" y="8755168"/>
            <a:ext cx="151911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Hi Students! Welcome! </a:t>
            </a:r>
          </a:p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I’m on my way from the previous tutorial/class/lecture. Please standby.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11F3D0-A9B2-4722-948F-4239B8AB0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2116" y="0"/>
            <a:ext cx="11093355" cy="8329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27488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FCB8FEF-49BE-AF44-939D-9399697FA6AB}" vid="{4FB16DA4-BE81-344F-A562-E8B77AFB92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1581591294_PowerPoint-4x3</Template>
  <TotalTime>9</TotalTime>
  <Words>21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Kartheritsas</dc:creator>
  <cp:lastModifiedBy>Joanna Kartheritsas</cp:lastModifiedBy>
  <cp:revision>4</cp:revision>
  <dcterms:created xsi:type="dcterms:W3CDTF">2020-08-19T23:14:04Z</dcterms:created>
  <dcterms:modified xsi:type="dcterms:W3CDTF">2020-08-19T23:23:43Z</dcterms:modified>
</cp:coreProperties>
</file>