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sldIdLst>
    <p:sldId id="262" r:id="rId2"/>
  </p:sldIdLst>
  <p:sldSz cx="16257588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A79730-D198-1943-B0FF-F638CF8CA3BA}"/>
              </a:ext>
            </a:extLst>
          </p:cNvPr>
          <p:cNvSpPr/>
          <p:nvPr userDrawn="1"/>
        </p:nvSpPr>
        <p:spPr>
          <a:xfrm rot="5400000">
            <a:off x="7482679" y="3418684"/>
            <a:ext cx="1292228" cy="16257588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EEB7E903-3709-944C-91E1-E98317839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08989" y="11010506"/>
            <a:ext cx="916507" cy="10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D1F73B-4427-944F-B2BE-413A8DF84E95}"/>
              </a:ext>
            </a:extLst>
          </p:cNvPr>
          <p:cNvSpPr/>
          <p:nvPr userDrawn="1"/>
        </p:nvSpPr>
        <p:spPr>
          <a:xfrm rot="5400000">
            <a:off x="9547222" y="5483227"/>
            <a:ext cx="12193592" cy="1227137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D7058DBF-3D77-3449-9BB7-639E9EE071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08989" y="11010506"/>
            <a:ext cx="916507" cy="10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47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76D3B8-8791-6845-B822-B769319477E3}"/>
              </a:ext>
            </a:extLst>
          </p:cNvPr>
          <p:cNvSpPr txBox="1"/>
          <p:nvPr/>
        </p:nvSpPr>
        <p:spPr>
          <a:xfrm>
            <a:off x="533211" y="8755168"/>
            <a:ext cx="151911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Hi Students! Welcome! 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I’m on my way from the previous tutorial/class/lecture. Please standby.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11F3D0-A9B2-4722-948F-4239B8AB0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116" y="0"/>
            <a:ext cx="11093355" cy="832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748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CB8FEF-49BE-AF44-939D-9399697FA6AB}" vid="{4FB16DA4-BE81-344F-A562-E8B77AFB92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1581591294_PowerPoint-4x3</Template>
  <TotalTime>9</TotalTime>
  <Words>21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Kartheritsas</dc:creator>
  <cp:lastModifiedBy>Joanna Kartheritsas</cp:lastModifiedBy>
  <cp:revision>4</cp:revision>
  <dcterms:created xsi:type="dcterms:W3CDTF">2020-08-19T23:14:04Z</dcterms:created>
  <dcterms:modified xsi:type="dcterms:W3CDTF">2020-08-19T23:23:43Z</dcterms:modified>
</cp:coreProperties>
</file>