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7" r:id="rId5"/>
  </p:sldMasterIdLst>
  <p:notesMasterIdLst>
    <p:notesMasterId r:id="rId50"/>
  </p:notesMasterIdLst>
  <p:handoutMasterIdLst>
    <p:handoutMasterId r:id="rId51"/>
  </p:handoutMasterIdLst>
  <p:sldIdLst>
    <p:sldId id="267" r:id="rId6"/>
    <p:sldId id="292" r:id="rId7"/>
    <p:sldId id="265" r:id="rId8"/>
    <p:sldId id="412" r:id="rId9"/>
    <p:sldId id="404" r:id="rId10"/>
    <p:sldId id="405" r:id="rId11"/>
    <p:sldId id="305" r:id="rId12"/>
    <p:sldId id="256" r:id="rId13"/>
    <p:sldId id="297" r:id="rId14"/>
    <p:sldId id="259" r:id="rId15"/>
    <p:sldId id="260" r:id="rId16"/>
    <p:sldId id="261" r:id="rId17"/>
    <p:sldId id="262" r:id="rId18"/>
    <p:sldId id="411" r:id="rId19"/>
    <p:sldId id="266" r:id="rId20"/>
    <p:sldId id="293" r:id="rId21"/>
    <p:sldId id="300" r:id="rId22"/>
    <p:sldId id="306" r:id="rId23"/>
    <p:sldId id="257" r:id="rId24"/>
    <p:sldId id="393" r:id="rId25"/>
    <p:sldId id="302" r:id="rId26"/>
    <p:sldId id="303" r:id="rId27"/>
    <p:sldId id="386" r:id="rId28"/>
    <p:sldId id="409" r:id="rId29"/>
    <p:sldId id="282" r:id="rId30"/>
    <p:sldId id="309" r:id="rId31"/>
    <p:sldId id="299" r:id="rId32"/>
    <p:sldId id="295" r:id="rId33"/>
    <p:sldId id="270" r:id="rId34"/>
    <p:sldId id="402" r:id="rId35"/>
    <p:sldId id="389" r:id="rId36"/>
    <p:sldId id="388" r:id="rId37"/>
    <p:sldId id="279" r:id="rId38"/>
    <p:sldId id="413" r:id="rId39"/>
    <p:sldId id="308" r:id="rId40"/>
    <p:sldId id="290" r:id="rId41"/>
    <p:sldId id="291" r:id="rId42"/>
    <p:sldId id="311" r:id="rId43"/>
    <p:sldId id="397" r:id="rId44"/>
    <p:sldId id="398" r:id="rId45"/>
    <p:sldId id="399" r:id="rId46"/>
    <p:sldId id="401" r:id="rId47"/>
    <p:sldId id="410" r:id="rId48"/>
    <p:sldId id="294" r:id="rId49"/>
  </p:sldIdLst>
  <p:sldSz cx="12192000" cy="6858000"/>
  <p:notesSz cx="6858000" cy="9144000"/>
  <p:defaultTex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41FC0"/>
    <a:srgbClr val="FFDC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0D6D314-F18D-A20A-7D2C-DB0237883C77}" v="14" dt="2020-07-10T04:13:57.96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842"/>
    <p:restoredTop sz="96354"/>
  </p:normalViewPr>
  <p:slideViewPr>
    <p:cSldViewPr snapToGrid="0" snapToObjects="1">
      <p:cViewPr varScale="1">
        <p:scale>
          <a:sx n="148" d="100"/>
          <a:sy n="148" d="100"/>
        </p:scale>
        <p:origin x="232" y="312"/>
      </p:cViewPr>
      <p:guideLst/>
    </p:cSldViewPr>
  </p:slideViewPr>
  <p:notesTextViewPr>
    <p:cViewPr>
      <p:scale>
        <a:sx n="1" d="1"/>
        <a:sy n="1" d="1"/>
      </p:scale>
      <p:origin x="0" y="0"/>
    </p:cViewPr>
  </p:notesTextViewPr>
  <p:notesViewPr>
    <p:cSldViewPr snapToGrid="0" snapToObjects="1">
      <p:cViewPr varScale="1">
        <p:scale>
          <a:sx n="155" d="100"/>
          <a:sy n="155" d="100"/>
        </p:scale>
        <p:origin x="5984" y="20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viewProps" Target="viewProps.xml"/><Relationship Id="rId5" Type="http://schemas.openxmlformats.org/officeDocument/2006/relationships/slideMaster" Target="slideMasters/slide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presProps" Target="presProps.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microsoft.com/office/2015/10/relationships/revisionInfo" Target="revisionInfo.xml"/><Relationship Id="rId8" Type="http://schemas.openxmlformats.org/officeDocument/2006/relationships/slide" Target="slides/slide3.xml"/><Relationship Id="rId51" Type="http://schemas.openxmlformats.org/officeDocument/2006/relationships/handoutMaster" Target="handoutMasters/handoutMaster1.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s>
</file>

<file path=ppt/diagrams/_rels/data1.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svg"/><Relationship Id="rId1" Type="http://schemas.openxmlformats.org/officeDocument/2006/relationships/image" Target="../media/image13.png"/><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svg"/></Relationships>
</file>

<file path=ppt/diagrams/_rels/data2.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3.png"/><Relationship Id="rId7" Type="http://schemas.openxmlformats.org/officeDocument/2006/relationships/image" Target="../media/image27.png"/><Relationship Id="rId12" Type="http://schemas.openxmlformats.org/officeDocument/2006/relationships/image" Target="../media/image32.svg"/><Relationship Id="rId2" Type="http://schemas.openxmlformats.org/officeDocument/2006/relationships/image" Target="../media/image22.svg"/><Relationship Id="rId1" Type="http://schemas.openxmlformats.org/officeDocument/2006/relationships/image" Target="../media/image21.png"/><Relationship Id="rId6" Type="http://schemas.openxmlformats.org/officeDocument/2006/relationships/image" Target="../media/image26.svg"/><Relationship Id="rId11" Type="http://schemas.openxmlformats.org/officeDocument/2006/relationships/image" Target="../media/image31.png"/><Relationship Id="rId5" Type="http://schemas.openxmlformats.org/officeDocument/2006/relationships/image" Target="../media/image25.png"/><Relationship Id="rId10" Type="http://schemas.openxmlformats.org/officeDocument/2006/relationships/image" Target="../media/image30.svg"/><Relationship Id="rId4" Type="http://schemas.openxmlformats.org/officeDocument/2006/relationships/image" Target="../media/image24.svg"/><Relationship Id="rId9" Type="http://schemas.openxmlformats.org/officeDocument/2006/relationships/image" Target="../media/image29.png"/></Relationships>
</file>

<file path=ppt/diagrams/_rels/data3.xml.rels><?xml version="1.0" encoding="UTF-8" standalone="yes"?>
<Relationships xmlns="http://schemas.openxmlformats.org/package/2006/relationships"><Relationship Id="rId8" Type="http://schemas.openxmlformats.org/officeDocument/2006/relationships/image" Target="../media/image45.svg"/><Relationship Id="rId13" Type="http://schemas.openxmlformats.org/officeDocument/2006/relationships/image" Target="../media/image50.png"/><Relationship Id="rId3" Type="http://schemas.openxmlformats.org/officeDocument/2006/relationships/image" Target="../media/image40.png"/><Relationship Id="rId7" Type="http://schemas.openxmlformats.org/officeDocument/2006/relationships/image" Target="../media/image44.png"/><Relationship Id="rId12" Type="http://schemas.openxmlformats.org/officeDocument/2006/relationships/image" Target="../media/image49.svg"/><Relationship Id="rId2" Type="http://schemas.openxmlformats.org/officeDocument/2006/relationships/image" Target="../media/image39.svg"/><Relationship Id="rId1" Type="http://schemas.openxmlformats.org/officeDocument/2006/relationships/image" Target="../media/image38.png"/><Relationship Id="rId6" Type="http://schemas.openxmlformats.org/officeDocument/2006/relationships/image" Target="../media/image43.svg"/><Relationship Id="rId11" Type="http://schemas.openxmlformats.org/officeDocument/2006/relationships/image" Target="../media/image48.png"/><Relationship Id="rId5" Type="http://schemas.openxmlformats.org/officeDocument/2006/relationships/image" Target="../media/image42.png"/><Relationship Id="rId10" Type="http://schemas.openxmlformats.org/officeDocument/2006/relationships/image" Target="../media/image47.svg"/><Relationship Id="rId4" Type="http://schemas.openxmlformats.org/officeDocument/2006/relationships/image" Target="../media/image41.svg"/><Relationship Id="rId9" Type="http://schemas.openxmlformats.org/officeDocument/2006/relationships/image" Target="../media/image46.png"/><Relationship Id="rId14" Type="http://schemas.openxmlformats.org/officeDocument/2006/relationships/image" Target="../media/image51.svg"/></Relationships>
</file>

<file path=ppt/diagrams/_rels/data4.xml.rels><?xml version="1.0" encoding="UTF-8" standalone="yes"?>
<Relationships xmlns="http://schemas.openxmlformats.org/package/2006/relationships"><Relationship Id="rId8" Type="http://schemas.openxmlformats.org/officeDocument/2006/relationships/image" Target="../media/image93.svg"/><Relationship Id="rId13" Type="http://schemas.openxmlformats.org/officeDocument/2006/relationships/image" Target="../media/image98.png"/><Relationship Id="rId3" Type="http://schemas.openxmlformats.org/officeDocument/2006/relationships/image" Target="../media/image88.png"/><Relationship Id="rId7" Type="http://schemas.openxmlformats.org/officeDocument/2006/relationships/image" Target="../media/image92.png"/><Relationship Id="rId12" Type="http://schemas.openxmlformats.org/officeDocument/2006/relationships/image" Target="../media/image97.svg"/><Relationship Id="rId2" Type="http://schemas.openxmlformats.org/officeDocument/2006/relationships/image" Target="../media/image87.svg"/><Relationship Id="rId16" Type="http://schemas.openxmlformats.org/officeDocument/2006/relationships/image" Target="../media/image101.svg"/><Relationship Id="rId1" Type="http://schemas.openxmlformats.org/officeDocument/2006/relationships/image" Target="../media/image86.png"/><Relationship Id="rId6" Type="http://schemas.openxmlformats.org/officeDocument/2006/relationships/image" Target="../media/image91.svg"/><Relationship Id="rId11" Type="http://schemas.openxmlformats.org/officeDocument/2006/relationships/image" Target="../media/image96.png"/><Relationship Id="rId5" Type="http://schemas.openxmlformats.org/officeDocument/2006/relationships/image" Target="../media/image90.png"/><Relationship Id="rId15" Type="http://schemas.openxmlformats.org/officeDocument/2006/relationships/image" Target="../media/image100.png"/><Relationship Id="rId10" Type="http://schemas.openxmlformats.org/officeDocument/2006/relationships/image" Target="../media/image95.svg"/><Relationship Id="rId4" Type="http://schemas.openxmlformats.org/officeDocument/2006/relationships/image" Target="../media/image89.svg"/><Relationship Id="rId9" Type="http://schemas.openxmlformats.org/officeDocument/2006/relationships/image" Target="../media/image94.png"/><Relationship Id="rId14" Type="http://schemas.openxmlformats.org/officeDocument/2006/relationships/image" Target="../media/image99.svg"/></Relationships>
</file>

<file path=ppt/diagrams/_rels/data5.xml.rels><?xml version="1.0" encoding="UTF-8" standalone="yes"?>
<Relationships xmlns="http://schemas.openxmlformats.org/package/2006/relationships"><Relationship Id="rId8" Type="http://schemas.openxmlformats.org/officeDocument/2006/relationships/image" Target="../media/image109.svg"/><Relationship Id="rId13" Type="http://schemas.openxmlformats.org/officeDocument/2006/relationships/image" Target="../media/image114.png"/><Relationship Id="rId3" Type="http://schemas.openxmlformats.org/officeDocument/2006/relationships/image" Target="../media/image104.png"/><Relationship Id="rId7" Type="http://schemas.openxmlformats.org/officeDocument/2006/relationships/image" Target="../media/image108.png"/><Relationship Id="rId12" Type="http://schemas.openxmlformats.org/officeDocument/2006/relationships/image" Target="../media/image113.svg"/><Relationship Id="rId2" Type="http://schemas.openxmlformats.org/officeDocument/2006/relationships/image" Target="../media/image103.svg"/><Relationship Id="rId16" Type="http://schemas.openxmlformats.org/officeDocument/2006/relationships/image" Target="../media/image117.svg"/><Relationship Id="rId1" Type="http://schemas.openxmlformats.org/officeDocument/2006/relationships/image" Target="../media/image102.png"/><Relationship Id="rId6" Type="http://schemas.openxmlformats.org/officeDocument/2006/relationships/image" Target="../media/image107.svg"/><Relationship Id="rId11" Type="http://schemas.openxmlformats.org/officeDocument/2006/relationships/image" Target="../media/image112.png"/><Relationship Id="rId5" Type="http://schemas.openxmlformats.org/officeDocument/2006/relationships/image" Target="../media/image106.png"/><Relationship Id="rId15" Type="http://schemas.openxmlformats.org/officeDocument/2006/relationships/image" Target="../media/image116.png"/><Relationship Id="rId10" Type="http://schemas.openxmlformats.org/officeDocument/2006/relationships/image" Target="../media/image111.svg"/><Relationship Id="rId4" Type="http://schemas.openxmlformats.org/officeDocument/2006/relationships/image" Target="../media/image105.svg"/><Relationship Id="rId9" Type="http://schemas.openxmlformats.org/officeDocument/2006/relationships/image" Target="../media/image110.png"/><Relationship Id="rId14" Type="http://schemas.openxmlformats.org/officeDocument/2006/relationships/image" Target="../media/image115.svg"/></Relationships>
</file>

<file path=ppt/diagrams/_rels/data6.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image" Target="../media/image167.svg"/><Relationship Id="rId1" Type="http://schemas.openxmlformats.org/officeDocument/2006/relationships/image" Target="../media/image166.png"/><Relationship Id="rId6" Type="http://schemas.openxmlformats.org/officeDocument/2006/relationships/image" Target="../media/image171.svg"/><Relationship Id="rId5" Type="http://schemas.openxmlformats.org/officeDocument/2006/relationships/image" Target="../media/image170.png"/><Relationship Id="rId4" Type="http://schemas.openxmlformats.org/officeDocument/2006/relationships/image" Target="../media/image169.svg"/></Relationships>
</file>

<file path=ppt/diagrams/_rels/drawing1.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svg"/><Relationship Id="rId1" Type="http://schemas.openxmlformats.org/officeDocument/2006/relationships/image" Target="../media/image13.png"/><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svg"/></Relationships>
</file>

<file path=ppt/diagrams/_rels/drawing2.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3.png"/><Relationship Id="rId7" Type="http://schemas.openxmlformats.org/officeDocument/2006/relationships/image" Target="../media/image27.png"/><Relationship Id="rId12" Type="http://schemas.openxmlformats.org/officeDocument/2006/relationships/image" Target="../media/image32.svg"/><Relationship Id="rId2" Type="http://schemas.openxmlformats.org/officeDocument/2006/relationships/image" Target="../media/image22.svg"/><Relationship Id="rId1" Type="http://schemas.openxmlformats.org/officeDocument/2006/relationships/image" Target="../media/image21.png"/><Relationship Id="rId6" Type="http://schemas.openxmlformats.org/officeDocument/2006/relationships/image" Target="../media/image26.svg"/><Relationship Id="rId11" Type="http://schemas.openxmlformats.org/officeDocument/2006/relationships/image" Target="../media/image31.png"/><Relationship Id="rId5" Type="http://schemas.openxmlformats.org/officeDocument/2006/relationships/image" Target="../media/image25.png"/><Relationship Id="rId10" Type="http://schemas.openxmlformats.org/officeDocument/2006/relationships/image" Target="../media/image30.svg"/><Relationship Id="rId4" Type="http://schemas.openxmlformats.org/officeDocument/2006/relationships/image" Target="../media/image24.svg"/><Relationship Id="rId9" Type="http://schemas.openxmlformats.org/officeDocument/2006/relationships/image" Target="../media/image29.png"/></Relationships>
</file>

<file path=ppt/diagrams/_rels/drawing3.xml.rels><?xml version="1.0" encoding="UTF-8" standalone="yes"?>
<Relationships xmlns="http://schemas.openxmlformats.org/package/2006/relationships"><Relationship Id="rId8" Type="http://schemas.openxmlformats.org/officeDocument/2006/relationships/image" Target="../media/image45.svg"/><Relationship Id="rId13" Type="http://schemas.openxmlformats.org/officeDocument/2006/relationships/image" Target="../media/image50.png"/><Relationship Id="rId3" Type="http://schemas.openxmlformats.org/officeDocument/2006/relationships/image" Target="../media/image40.png"/><Relationship Id="rId7" Type="http://schemas.openxmlformats.org/officeDocument/2006/relationships/image" Target="../media/image44.png"/><Relationship Id="rId12" Type="http://schemas.openxmlformats.org/officeDocument/2006/relationships/image" Target="../media/image49.svg"/><Relationship Id="rId2" Type="http://schemas.openxmlformats.org/officeDocument/2006/relationships/image" Target="../media/image39.svg"/><Relationship Id="rId1" Type="http://schemas.openxmlformats.org/officeDocument/2006/relationships/image" Target="../media/image38.png"/><Relationship Id="rId6" Type="http://schemas.openxmlformats.org/officeDocument/2006/relationships/image" Target="../media/image43.svg"/><Relationship Id="rId11" Type="http://schemas.openxmlformats.org/officeDocument/2006/relationships/image" Target="../media/image48.png"/><Relationship Id="rId5" Type="http://schemas.openxmlformats.org/officeDocument/2006/relationships/image" Target="../media/image42.png"/><Relationship Id="rId10" Type="http://schemas.openxmlformats.org/officeDocument/2006/relationships/image" Target="../media/image47.svg"/><Relationship Id="rId4" Type="http://schemas.openxmlformats.org/officeDocument/2006/relationships/image" Target="../media/image41.svg"/><Relationship Id="rId9" Type="http://schemas.openxmlformats.org/officeDocument/2006/relationships/image" Target="../media/image46.png"/><Relationship Id="rId14" Type="http://schemas.openxmlformats.org/officeDocument/2006/relationships/image" Target="../media/image51.svg"/></Relationships>
</file>

<file path=ppt/diagrams/_rels/drawing4.xml.rels><?xml version="1.0" encoding="UTF-8" standalone="yes"?>
<Relationships xmlns="http://schemas.openxmlformats.org/package/2006/relationships"><Relationship Id="rId8" Type="http://schemas.openxmlformats.org/officeDocument/2006/relationships/image" Target="../media/image93.svg"/><Relationship Id="rId13" Type="http://schemas.openxmlformats.org/officeDocument/2006/relationships/image" Target="../media/image98.png"/><Relationship Id="rId3" Type="http://schemas.openxmlformats.org/officeDocument/2006/relationships/image" Target="../media/image88.png"/><Relationship Id="rId7" Type="http://schemas.openxmlformats.org/officeDocument/2006/relationships/image" Target="../media/image92.png"/><Relationship Id="rId12" Type="http://schemas.openxmlformats.org/officeDocument/2006/relationships/image" Target="../media/image97.svg"/><Relationship Id="rId2" Type="http://schemas.openxmlformats.org/officeDocument/2006/relationships/image" Target="../media/image87.svg"/><Relationship Id="rId16" Type="http://schemas.openxmlformats.org/officeDocument/2006/relationships/image" Target="../media/image101.svg"/><Relationship Id="rId1" Type="http://schemas.openxmlformats.org/officeDocument/2006/relationships/image" Target="../media/image86.png"/><Relationship Id="rId6" Type="http://schemas.openxmlformats.org/officeDocument/2006/relationships/image" Target="../media/image91.svg"/><Relationship Id="rId11" Type="http://schemas.openxmlformats.org/officeDocument/2006/relationships/image" Target="../media/image96.png"/><Relationship Id="rId5" Type="http://schemas.openxmlformats.org/officeDocument/2006/relationships/image" Target="../media/image90.png"/><Relationship Id="rId15" Type="http://schemas.openxmlformats.org/officeDocument/2006/relationships/image" Target="../media/image100.png"/><Relationship Id="rId10" Type="http://schemas.openxmlformats.org/officeDocument/2006/relationships/image" Target="../media/image95.svg"/><Relationship Id="rId4" Type="http://schemas.openxmlformats.org/officeDocument/2006/relationships/image" Target="../media/image89.svg"/><Relationship Id="rId9" Type="http://schemas.openxmlformats.org/officeDocument/2006/relationships/image" Target="../media/image94.png"/><Relationship Id="rId14" Type="http://schemas.openxmlformats.org/officeDocument/2006/relationships/image" Target="../media/image99.svg"/></Relationships>
</file>

<file path=ppt/diagrams/_rels/drawing5.xml.rels><?xml version="1.0" encoding="UTF-8" standalone="yes"?>
<Relationships xmlns="http://schemas.openxmlformats.org/package/2006/relationships"><Relationship Id="rId8" Type="http://schemas.openxmlformats.org/officeDocument/2006/relationships/image" Target="../media/image109.svg"/><Relationship Id="rId13" Type="http://schemas.openxmlformats.org/officeDocument/2006/relationships/image" Target="../media/image114.png"/><Relationship Id="rId3" Type="http://schemas.openxmlformats.org/officeDocument/2006/relationships/image" Target="../media/image104.png"/><Relationship Id="rId7" Type="http://schemas.openxmlformats.org/officeDocument/2006/relationships/image" Target="../media/image108.png"/><Relationship Id="rId12" Type="http://schemas.openxmlformats.org/officeDocument/2006/relationships/image" Target="../media/image113.svg"/><Relationship Id="rId2" Type="http://schemas.openxmlformats.org/officeDocument/2006/relationships/image" Target="../media/image103.svg"/><Relationship Id="rId16" Type="http://schemas.openxmlformats.org/officeDocument/2006/relationships/image" Target="../media/image117.svg"/><Relationship Id="rId1" Type="http://schemas.openxmlformats.org/officeDocument/2006/relationships/image" Target="../media/image102.png"/><Relationship Id="rId6" Type="http://schemas.openxmlformats.org/officeDocument/2006/relationships/image" Target="../media/image107.svg"/><Relationship Id="rId11" Type="http://schemas.openxmlformats.org/officeDocument/2006/relationships/image" Target="../media/image112.png"/><Relationship Id="rId5" Type="http://schemas.openxmlformats.org/officeDocument/2006/relationships/image" Target="../media/image106.png"/><Relationship Id="rId15" Type="http://schemas.openxmlformats.org/officeDocument/2006/relationships/image" Target="../media/image116.png"/><Relationship Id="rId10" Type="http://schemas.openxmlformats.org/officeDocument/2006/relationships/image" Target="../media/image111.svg"/><Relationship Id="rId4" Type="http://schemas.openxmlformats.org/officeDocument/2006/relationships/image" Target="../media/image105.svg"/><Relationship Id="rId9" Type="http://schemas.openxmlformats.org/officeDocument/2006/relationships/image" Target="../media/image110.png"/><Relationship Id="rId14" Type="http://schemas.openxmlformats.org/officeDocument/2006/relationships/image" Target="../media/image115.svg"/></Relationships>
</file>

<file path=ppt/diagrams/_rels/drawing6.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image" Target="../media/image167.svg"/><Relationship Id="rId1" Type="http://schemas.openxmlformats.org/officeDocument/2006/relationships/image" Target="../media/image166.png"/><Relationship Id="rId6" Type="http://schemas.openxmlformats.org/officeDocument/2006/relationships/image" Target="../media/image171.svg"/><Relationship Id="rId5" Type="http://schemas.openxmlformats.org/officeDocument/2006/relationships/image" Target="../media/image170.png"/><Relationship Id="rId4" Type="http://schemas.openxmlformats.org/officeDocument/2006/relationships/image" Target="../media/image169.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53AD658-739E-4F7F-92E9-7BEB37EAD8A7}"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A9BCE888-74A8-43E8-A8F8-E1CF7602C01C}">
      <dgm:prSet custT="1"/>
      <dgm:spPr/>
      <dgm:t>
        <a:bodyPr/>
        <a:lstStyle/>
        <a:p>
          <a:r>
            <a:rPr lang="en-US" sz="2800"/>
            <a:t>They like interactive classes</a:t>
          </a:r>
        </a:p>
      </dgm:t>
    </dgm:pt>
    <dgm:pt modelId="{9591AA9A-EB07-42E8-9D82-503E2BCF0B39}" type="parTrans" cxnId="{9850E0CD-4F73-4EE9-B513-8927CC834633}">
      <dgm:prSet/>
      <dgm:spPr/>
      <dgm:t>
        <a:bodyPr/>
        <a:lstStyle/>
        <a:p>
          <a:endParaRPr lang="en-US" sz="2400"/>
        </a:p>
      </dgm:t>
    </dgm:pt>
    <dgm:pt modelId="{4CAD0D0F-628C-4719-A0B4-0477C775CD99}" type="sibTrans" cxnId="{9850E0CD-4F73-4EE9-B513-8927CC834633}">
      <dgm:prSet/>
      <dgm:spPr/>
      <dgm:t>
        <a:bodyPr/>
        <a:lstStyle/>
        <a:p>
          <a:endParaRPr lang="en-US" sz="2400"/>
        </a:p>
      </dgm:t>
    </dgm:pt>
    <dgm:pt modelId="{C00126A9-42D4-44DA-BD17-F8E2A1D788B2}">
      <dgm:prSet custT="1"/>
      <dgm:spPr/>
      <dgm:t>
        <a:bodyPr/>
        <a:lstStyle/>
        <a:p>
          <a:r>
            <a:rPr lang="en-US" sz="2800"/>
            <a:t>Using chat/polls</a:t>
          </a:r>
        </a:p>
      </dgm:t>
    </dgm:pt>
    <dgm:pt modelId="{ECD843B2-430E-486B-BFD6-B5ED1A690025}" type="parTrans" cxnId="{AE009616-34AE-4EFA-BD59-E3DC6AD515EC}">
      <dgm:prSet/>
      <dgm:spPr/>
      <dgm:t>
        <a:bodyPr/>
        <a:lstStyle/>
        <a:p>
          <a:endParaRPr lang="en-US" sz="2400"/>
        </a:p>
      </dgm:t>
    </dgm:pt>
    <dgm:pt modelId="{6F481460-6823-4414-AF7A-3A25D5A18789}" type="sibTrans" cxnId="{AE009616-34AE-4EFA-BD59-E3DC6AD515EC}">
      <dgm:prSet/>
      <dgm:spPr/>
      <dgm:t>
        <a:bodyPr/>
        <a:lstStyle/>
        <a:p>
          <a:endParaRPr lang="en-US" sz="2400"/>
        </a:p>
      </dgm:t>
    </dgm:pt>
    <dgm:pt modelId="{4AF0284A-E42C-45C1-B964-DE7ADD2EE5ED}">
      <dgm:prSet custT="1"/>
      <dgm:spPr/>
      <dgm:t>
        <a:bodyPr/>
        <a:lstStyle/>
        <a:p>
          <a:r>
            <a:rPr lang="en-US" sz="2800"/>
            <a:t>Seeing other students</a:t>
          </a:r>
        </a:p>
      </dgm:t>
    </dgm:pt>
    <dgm:pt modelId="{CE0B615D-8EF8-4FDB-9F8D-CC093ABCBEC2}" type="parTrans" cxnId="{16641952-28F2-411F-A586-BF22719D2799}">
      <dgm:prSet/>
      <dgm:spPr/>
      <dgm:t>
        <a:bodyPr/>
        <a:lstStyle/>
        <a:p>
          <a:endParaRPr lang="en-US" sz="2400"/>
        </a:p>
      </dgm:t>
    </dgm:pt>
    <dgm:pt modelId="{B41E4904-6314-4951-A16F-5F3B7CE8C914}" type="sibTrans" cxnId="{16641952-28F2-411F-A586-BF22719D2799}">
      <dgm:prSet/>
      <dgm:spPr/>
      <dgm:t>
        <a:bodyPr/>
        <a:lstStyle/>
        <a:p>
          <a:endParaRPr lang="en-US" sz="2400"/>
        </a:p>
      </dgm:t>
    </dgm:pt>
    <dgm:pt modelId="{6DDE3311-BEC6-443A-897A-4EDD9F08CD68}">
      <dgm:prSet custT="1"/>
      <dgm:spPr/>
      <dgm:t>
        <a:bodyPr/>
        <a:lstStyle/>
        <a:p>
          <a:r>
            <a:rPr lang="en-US" sz="2800"/>
            <a:t>Interacting with out students</a:t>
          </a:r>
        </a:p>
      </dgm:t>
    </dgm:pt>
    <dgm:pt modelId="{68CC49D1-1B81-4F2E-AAF1-164D0990442F}" type="parTrans" cxnId="{87C5B0E5-E904-49EF-ACFB-C15EF23A6CED}">
      <dgm:prSet/>
      <dgm:spPr/>
      <dgm:t>
        <a:bodyPr/>
        <a:lstStyle/>
        <a:p>
          <a:endParaRPr lang="en-US" sz="2400"/>
        </a:p>
      </dgm:t>
    </dgm:pt>
    <dgm:pt modelId="{B017EA6F-023B-42E9-8E36-B3B7AEC521DC}" type="sibTrans" cxnId="{87C5B0E5-E904-49EF-ACFB-C15EF23A6CED}">
      <dgm:prSet/>
      <dgm:spPr/>
      <dgm:t>
        <a:bodyPr/>
        <a:lstStyle/>
        <a:p>
          <a:endParaRPr lang="en-US" sz="2400"/>
        </a:p>
      </dgm:t>
    </dgm:pt>
    <dgm:pt modelId="{CDD62438-167E-43FE-AF7C-B636F25DA8CB}" type="pres">
      <dgm:prSet presAssocID="{153AD658-739E-4F7F-92E9-7BEB37EAD8A7}" presName="root" presStyleCnt="0">
        <dgm:presLayoutVars>
          <dgm:dir/>
          <dgm:resizeHandles val="exact"/>
        </dgm:presLayoutVars>
      </dgm:prSet>
      <dgm:spPr/>
    </dgm:pt>
    <dgm:pt modelId="{9D21FCEC-9758-497A-97F7-77195ECD3F32}" type="pres">
      <dgm:prSet presAssocID="{A9BCE888-74A8-43E8-A8F8-E1CF7602C01C}" presName="compNode" presStyleCnt="0"/>
      <dgm:spPr/>
    </dgm:pt>
    <dgm:pt modelId="{74E8E51B-D784-42BC-A828-61F8C8B7DC6A}" type="pres">
      <dgm:prSet presAssocID="{A9BCE888-74A8-43E8-A8F8-E1CF7602C01C}" presName="bgRect" presStyleLbl="bgShp" presStyleIdx="0" presStyleCnt="4"/>
      <dgm:spPr/>
    </dgm:pt>
    <dgm:pt modelId="{5E2E74DE-B30D-4EF1-A8B0-78180ACEEC70}" type="pres">
      <dgm:prSet presAssocID="{A9BCE888-74A8-43E8-A8F8-E1CF7602C01C}"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Teacher"/>
        </a:ext>
      </dgm:extLst>
    </dgm:pt>
    <dgm:pt modelId="{A5D4ADE8-F031-4682-85DD-5CB9E9A59AAC}" type="pres">
      <dgm:prSet presAssocID="{A9BCE888-74A8-43E8-A8F8-E1CF7602C01C}" presName="spaceRect" presStyleCnt="0"/>
      <dgm:spPr/>
    </dgm:pt>
    <dgm:pt modelId="{A088E42D-E776-4EAD-A147-ED512DAD1C10}" type="pres">
      <dgm:prSet presAssocID="{A9BCE888-74A8-43E8-A8F8-E1CF7602C01C}" presName="parTx" presStyleLbl="revTx" presStyleIdx="0" presStyleCnt="4">
        <dgm:presLayoutVars>
          <dgm:chMax val="0"/>
          <dgm:chPref val="0"/>
        </dgm:presLayoutVars>
      </dgm:prSet>
      <dgm:spPr/>
    </dgm:pt>
    <dgm:pt modelId="{98DDCF87-BC3B-4C12-8326-CC2FA8FE4FD4}" type="pres">
      <dgm:prSet presAssocID="{4CAD0D0F-628C-4719-A0B4-0477C775CD99}" presName="sibTrans" presStyleCnt="0"/>
      <dgm:spPr/>
    </dgm:pt>
    <dgm:pt modelId="{A5C23D29-68D9-45B0-BE40-A106A3CF1F33}" type="pres">
      <dgm:prSet presAssocID="{C00126A9-42D4-44DA-BD17-F8E2A1D788B2}" presName="compNode" presStyleCnt="0"/>
      <dgm:spPr/>
    </dgm:pt>
    <dgm:pt modelId="{92A1C6CC-5D62-4144-A699-D850A5815BEF}" type="pres">
      <dgm:prSet presAssocID="{C00126A9-42D4-44DA-BD17-F8E2A1D788B2}" presName="bgRect" presStyleLbl="bgShp" presStyleIdx="1" presStyleCnt="4"/>
      <dgm:spPr/>
    </dgm:pt>
    <dgm:pt modelId="{81A3235C-ABAF-42DC-AC76-271153880E95}" type="pres">
      <dgm:prSet presAssocID="{C00126A9-42D4-44DA-BD17-F8E2A1D788B2}"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hat"/>
        </a:ext>
      </dgm:extLst>
    </dgm:pt>
    <dgm:pt modelId="{19313ABF-0BB3-4F21-8382-09BB609BC3A9}" type="pres">
      <dgm:prSet presAssocID="{C00126A9-42D4-44DA-BD17-F8E2A1D788B2}" presName="spaceRect" presStyleCnt="0"/>
      <dgm:spPr/>
    </dgm:pt>
    <dgm:pt modelId="{4BDEFB23-B2F1-44D3-A8D9-D8561014B211}" type="pres">
      <dgm:prSet presAssocID="{C00126A9-42D4-44DA-BD17-F8E2A1D788B2}" presName="parTx" presStyleLbl="revTx" presStyleIdx="1" presStyleCnt="4">
        <dgm:presLayoutVars>
          <dgm:chMax val="0"/>
          <dgm:chPref val="0"/>
        </dgm:presLayoutVars>
      </dgm:prSet>
      <dgm:spPr/>
    </dgm:pt>
    <dgm:pt modelId="{13DEF5BB-CFFB-4956-BCD9-E16DC60EBB26}" type="pres">
      <dgm:prSet presAssocID="{6F481460-6823-4414-AF7A-3A25D5A18789}" presName="sibTrans" presStyleCnt="0"/>
      <dgm:spPr/>
    </dgm:pt>
    <dgm:pt modelId="{37164FC5-521F-4D44-BCAA-4D23AAFC4676}" type="pres">
      <dgm:prSet presAssocID="{4AF0284A-E42C-45C1-B964-DE7ADD2EE5ED}" presName="compNode" presStyleCnt="0"/>
      <dgm:spPr/>
    </dgm:pt>
    <dgm:pt modelId="{3E73224A-E2A3-4E7E-94EF-0D3401B7526E}" type="pres">
      <dgm:prSet presAssocID="{4AF0284A-E42C-45C1-B964-DE7ADD2EE5ED}" presName="bgRect" presStyleLbl="bgShp" presStyleIdx="2" presStyleCnt="4"/>
      <dgm:spPr/>
    </dgm:pt>
    <dgm:pt modelId="{63144939-4A02-4051-85C0-5620E787DA4B}" type="pres">
      <dgm:prSet presAssocID="{4AF0284A-E42C-45C1-B964-DE7ADD2EE5ED}"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Ghost"/>
        </a:ext>
      </dgm:extLst>
    </dgm:pt>
    <dgm:pt modelId="{D893D152-7E73-47CC-982D-95F80F8063C7}" type="pres">
      <dgm:prSet presAssocID="{4AF0284A-E42C-45C1-B964-DE7ADD2EE5ED}" presName="spaceRect" presStyleCnt="0"/>
      <dgm:spPr/>
    </dgm:pt>
    <dgm:pt modelId="{5A628BCA-7059-4CF8-B09A-B5608151FFF4}" type="pres">
      <dgm:prSet presAssocID="{4AF0284A-E42C-45C1-B964-DE7ADD2EE5ED}" presName="parTx" presStyleLbl="revTx" presStyleIdx="2" presStyleCnt="4">
        <dgm:presLayoutVars>
          <dgm:chMax val="0"/>
          <dgm:chPref val="0"/>
        </dgm:presLayoutVars>
      </dgm:prSet>
      <dgm:spPr/>
    </dgm:pt>
    <dgm:pt modelId="{181668B1-84AA-43B8-BD1B-1EB5411E394A}" type="pres">
      <dgm:prSet presAssocID="{B41E4904-6314-4951-A16F-5F3B7CE8C914}" presName="sibTrans" presStyleCnt="0"/>
      <dgm:spPr/>
    </dgm:pt>
    <dgm:pt modelId="{8F81F0AE-CC0F-4EC1-922D-309DBE6E9216}" type="pres">
      <dgm:prSet presAssocID="{6DDE3311-BEC6-443A-897A-4EDD9F08CD68}" presName="compNode" presStyleCnt="0"/>
      <dgm:spPr/>
    </dgm:pt>
    <dgm:pt modelId="{0BF5FFF2-2B85-4D4D-83ED-871181EC705F}" type="pres">
      <dgm:prSet presAssocID="{6DDE3311-BEC6-443A-897A-4EDD9F08CD68}" presName="bgRect" presStyleLbl="bgShp" presStyleIdx="3" presStyleCnt="4"/>
      <dgm:spPr/>
    </dgm:pt>
    <dgm:pt modelId="{69BB6D1A-C08E-4C45-A0FE-AB7771A94A4A}" type="pres">
      <dgm:prSet presAssocID="{6DDE3311-BEC6-443A-897A-4EDD9F08CD68}"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Influencer"/>
        </a:ext>
      </dgm:extLst>
    </dgm:pt>
    <dgm:pt modelId="{8C5E9590-65E1-4451-98CF-B8942BD4F8C3}" type="pres">
      <dgm:prSet presAssocID="{6DDE3311-BEC6-443A-897A-4EDD9F08CD68}" presName="spaceRect" presStyleCnt="0"/>
      <dgm:spPr/>
    </dgm:pt>
    <dgm:pt modelId="{EF252D3D-E3D4-42B9-A925-05D08EEE1591}" type="pres">
      <dgm:prSet presAssocID="{6DDE3311-BEC6-443A-897A-4EDD9F08CD68}" presName="parTx" presStyleLbl="revTx" presStyleIdx="3" presStyleCnt="4">
        <dgm:presLayoutVars>
          <dgm:chMax val="0"/>
          <dgm:chPref val="0"/>
        </dgm:presLayoutVars>
      </dgm:prSet>
      <dgm:spPr/>
    </dgm:pt>
  </dgm:ptLst>
  <dgm:cxnLst>
    <dgm:cxn modelId="{AE009616-34AE-4EFA-BD59-E3DC6AD515EC}" srcId="{153AD658-739E-4F7F-92E9-7BEB37EAD8A7}" destId="{C00126A9-42D4-44DA-BD17-F8E2A1D788B2}" srcOrd="1" destOrd="0" parTransId="{ECD843B2-430E-486B-BFD6-B5ED1A690025}" sibTransId="{6F481460-6823-4414-AF7A-3A25D5A18789}"/>
    <dgm:cxn modelId="{16641952-28F2-411F-A586-BF22719D2799}" srcId="{153AD658-739E-4F7F-92E9-7BEB37EAD8A7}" destId="{4AF0284A-E42C-45C1-B964-DE7ADD2EE5ED}" srcOrd="2" destOrd="0" parTransId="{CE0B615D-8EF8-4FDB-9F8D-CC093ABCBEC2}" sibTransId="{B41E4904-6314-4951-A16F-5F3B7CE8C914}"/>
    <dgm:cxn modelId="{9BC1C389-48E0-4068-9CE3-A22422CDD185}" type="presOf" srcId="{A9BCE888-74A8-43E8-A8F8-E1CF7602C01C}" destId="{A088E42D-E776-4EAD-A147-ED512DAD1C10}" srcOrd="0" destOrd="0" presId="urn:microsoft.com/office/officeart/2018/2/layout/IconVerticalSolidList"/>
    <dgm:cxn modelId="{670860A8-12C5-46B8-B375-460881C8C3D0}" type="presOf" srcId="{C00126A9-42D4-44DA-BD17-F8E2A1D788B2}" destId="{4BDEFB23-B2F1-44D3-A8D9-D8561014B211}" srcOrd="0" destOrd="0" presId="urn:microsoft.com/office/officeart/2018/2/layout/IconVerticalSolidList"/>
    <dgm:cxn modelId="{4D2DFBBA-0872-45E8-8EDF-99030A4F6D2B}" type="presOf" srcId="{4AF0284A-E42C-45C1-B964-DE7ADD2EE5ED}" destId="{5A628BCA-7059-4CF8-B09A-B5608151FFF4}" srcOrd="0" destOrd="0" presId="urn:microsoft.com/office/officeart/2018/2/layout/IconVerticalSolidList"/>
    <dgm:cxn modelId="{9850E0CD-4F73-4EE9-B513-8927CC834633}" srcId="{153AD658-739E-4F7F-92E9-7BEB37EAD8A7}" destId="{A9BCE888-74A8-43E8-A8F8-E1CF7602C01C}" srcOrd="0" destOrd="0" parTransId="{9591AA9A-EB07-42E8-9D82-503E2BCF0B39}" sibTransId="{4CAD0D0F-628C-4719-A0B4-0477C775CD99}"/>
    <dgm:cxn modelId="{88E9EDCF-FBFE-48E8-AD78-A2C1197257C3}" type="presOf" srcId="{6DDE3311-BEC6-443A-897A-4EDD9F08CD68}" destId="{EF252D3D-E3D4-42B9-A925-05D08EEE1591}" srcOrd="0" destOrd="0" presId="urn:microsoft.com/office/officeart/2018/2/layout/IconVerticalSolidList"/>
    <dgm:cxn modelId="{22E444E5-988C-4142-BE89-091D59BC1FC5}" type="presOf" srcId="{153AD658-739E-4F7F-92E9-7BEB37EAD8A7}" destId="{CDD62438-167E-43FE-AF7C-B636F25DA8CB}" srcOrd="0" destOrd="0" presId="urn:microsoft.com/office/officeart/2018/2/layout/IconVerticalSolidList"/>
    <dgm:cxn modelId="{87C5B0E5-E904-49EF-ACFB-C15EF23A6CED}" srcId="{153AD658-739E-4F7F-92E9-7BEB37EAD8A7}" destId="{6DDE3311-BEC6-443A-897A-4EDD9F08CD68}" srcOrd="3" destOrd="0" parTransId="{68CC49D1-1B81-4F2E-AAF1-164D0990442F}" sibTransId="{B017EA6F-023B-42E9-8E36-B3B7AEC521DC}"/>
    <dgm:cxn modelId="{D8269217-069E-4C86-9F4D-501A2223DB6F}" type="presParOf" srcId="{CDD62438-167E-43FE-AF7C-B636F25DA8CB}" destId="{9D21FCEC-9758-497A-97F7-77195ECD3F32}" srcOrd="0" destOrd="0" presId="urn:microsoft.com/office/officeart/2018/2/layout/IconVerticalSolidList"/>
    <dgm:cxn modelId="{E10BC000-8DAA-4369-8402-020A87A545C2}" type="presParOf" srcId="{9D21FCEC-9758-497A-97F7-77195ECD3F32}" destId="{74E8E51B-D784-42BC-A828-61F8C8B7DC6A}" srcOrd="0" destOrd="0" presId="urn:microsoft.com/office/officeart/2018/2/layout/IconVerticalSolidList"/>
    <dgm:cxn modelId="{E0B91485-397C-4367-A9C2-8462D0910ED6}" type="presParOf" srcId="{9D21FCEC-9758-497A-97F7-77195ECD3F32}" destId="{5E2E74DE-B30D-4EF1-A8B0-78180ACEEC70}" srcOrd="1" destOrd="0" presId="urn:microsoft.com/office/officeart/2018/2/layout/IconVerticalSolidList"/>
    <dgm:cxn modelId="{71C61ACD-D229-425B-97E8-63341A06507B}" type="presParOf" srcId="{9D21FCEC-9758-497A-97F7-77195ECD3F32}" destId="{A5D4ADE8-F031-4682-85DD-5CB9E9A59AAC}" srcOrd="2" destOrd="0" presId="urn:microsoft.com/office/officeart/2018/2/layout/IconVerticalSolidList"/>
    <dgm:cxn modelId="{66FD53E5-6179-44CE-B1ED-58414E90F674}" type="presParOf" srcId="{9D21FCEC-9758-497A-97F7-77195ECD3F32}" destId="{A088E42D-E776-4EAD-A147-ED512DAD1C10}" srcOrd="3" destOrd="0" presId="urn:microsoft.com/office/officeart/2018/2/layout/IconVerticalSolidList"/>
    <dgm:cxn modelId="{195F40E2-72EB-44AB-A75E-6C1CF50283A1}" type="presParOf" srcId="{CDD62438-167E-43FE-AF7C-B636F25DA8CB}" destId="{98DDCF87-BC3B-4C12-8326-CC2FA8FE4FD4}" srcOrd="1" destOrd="0" presId="urn:microsoft.com/office/officeart/2018/2/layout/IconVerticalSolidList"/>
    <dgm:cxn modelId="{7ADB9415-2E48-4F0A-8D8B-55EA047396DF}" type="presParOf" srcId="{CDD62438-167E-43FE-AF7C-B636F25DA8CB}" destId="{A5C23D29-68D9-45B0-BE40-A106A3CF1F33}" srcOrd="2" destOrd="0" presId="urn:microsoft.com/office/officeart/2018/2/layout/IconVerticalSolidList"/>
    <dgm:cxn modelId="{765B8C21-EB80-41A6-882F-B289AB517E0C}" type="presParOf" srcId="{A5C23D29-68D9-45B0-BE40-A106A3CF1F33}" destId="{92A1C6CC-5D62-4144-A699-D850A5815BEF}" srcOrd="0" destOrd="0" presId="urn:microsoft.com/office/officeart/2018/2/layout/IconVerticalSolidList"/>
    <dgm:cxn modelId="{3755E3B5-9E63-4FE2-8E00-4A8C863DE993}" type="presParOf" srcId="{A5C23D29-68D9-45B0-BE40-A106A3CF1F33}" destId="{81A3235C-ABAF-42DC-AC76-271153880E95}" srcOrd="1" destOrd="0" presId="urn:microsoft.com/office/officeart/2018/2/layout/IconVerticalSolidList"/>
    <dgm:cxn modelId="{627B95B1-1C8E-4E1A-BFD6-51A377529412}" type="presParOf" srcId="{A5C23D29-68D9-45B0-BE40-A106A3CF1F33}" destId="{19313ABF-0BB3-4F21-8382-09BB609BC3A9}" srcOrd="2" destOrd="0" presId="urn:microsoft.com/office/officeart/2018/2/layout/IconVerticalSolidList"/>
    <dgm:cxn modelId="{5FAE1838-28DF-4DBF-A31F-0B86F24E0811}" type="presParOf" srcId="{A5C23D29-68D9-45B0-BE40-A106A3CF1F33}" destId="{4BDEFB23-B2F1-44D3-A8D9-D8561014B211}" srcOrd="3" destOrd="0" presId="urn:microsoft.com/office/officeart/2018/2/layout/IconVerticalSolidList"/>
    <dgm:cxn modelId="{CEE5A02B-9FAD-4C31-8549-4A65104E4C4C}" type="presParOf" srcId="{CDD62438-167E-43FE-AF7C-B636F25DA8CB}" destId="{13DEF5BB-CFFB-4956-BCD9-E16DC60EBB26}" srcOrd="3" destOrd="0" presId="urn:microsoft.com/office/officeart/2018/2/layout/IconVerticalSolidList"/>
    <dgm:cxn modelId="{04A5DA98-16FA-45DA-A03B-8A53E2557FBD}" type="presParOf" srcId="{CDD62438-167E-43FE-AF7C-B636F25DA8CB}" destId="{37164FC5-521F-4D44-BCAA-4D23AAFC4676}" srcOrd="4" destOrd="0" presId="urn:microsoft.com/office/officeart/2018/2/layout/IconVerticalSolidList"/>
    <dgm:cxn modelId="{0F7AAAA1-0443-4FFF-8705-728433407D51}" type="presParOf" srcId="{37164FC5-521F-4D44-BCAA-4D23AAFC4676}" destId="{3E73224A-E2A3-4E7E-94EF-0D3401B7526E}" srcOrd="0" destOrd="0" presId="urn:microsoft.com/office/officeart/2018/2/layout/IconVerticalSolidList"/>
    <dgm:cxn modelId="{39118F96-BD32-4ED1-88DF-2DF5C89FB431}" type="presParOf" srcId="{37164FC5-521F-4D44-BCAA-4D23AAFC4676}" destId="{63144939-4A02-4051-85C0-5620E787DA4B}" srcOrd="1" destOrd="0" presId="urn:microsoft.com/office/officeart/2018/2/layout/IconVerticalSolidList"/>
    <dgm:cxn modelId="{5887ACD0-072B-4C28-A8CF-3FF3D50D6867}" type="presParOf" srcId="{37164FC5-521F-4D44-BCAA-4D23AAFC4676}" destId="{D893D152-7E73-47CC-982D-95F80F8063C7}" srcOrd="2" destOrd="0" presId="urn:microsoft.com/office/officeart/2018/2/layout/IconVerticalSolidList"/>
    <dgm:cxn modelId="{EF268E91-37B2-47B4-9B79-B3312908D644}" type="presParOf" srcId="{37164FC5-521F-4D44-BCAA-4D23AAFC4676}" destId="{5A628BCA-7059-4CF8-B09A-B5608151FFF4}" srcOrd="3" destOrd="0" presId="urn:microsoft.com/office/officeart/2018/2/layout/IconVerticalSolidList"/>
    <dgm:cxn modelId="{3AE5358A-5C5A-43F3-B0F7-E2B77578950C}" type="presParOf" srcId="{CDD62438-167E-43FE-AF7C-B636F25DA8CB}" destId="{181668B1-84AA-43B8-BD1B-1EB5411E394A}" srcOrd="5" destOrd="0" presId="urn:microsoft.com/office/officeart/2018/2/layout/IconVerticalSolidList"/>
    <dgm:cxn modelId="{AEA55401-5AC2-4631-8338-66A0D04B979A}" type="presParOf" srcId="{CDD62438-167E-43FE-AF7C-B636F25DA8CB}" destId="{8F81F0AE-CC0F-4EC1-922D-309DBE6E9216}" srcOrd="6" destOrd="0" presId="urn:microsoft.com/office/officeart/2018/2/layout/IconVerticalSolidList"/>
    <dgm:cxn modelId="{1163DF24-B480-4E0E-B705-65E138B063CA}" type="presParOf" srcId="{8F81F0AE-CC0F-4EC1-922D-309DBE6E9216}" destId="{0BF5FFF2-2B85-4D4D-83ED-871181EC705F}" srcOrd="0" destOrd="0" presId="urn:microsoft.com/office/officeart/2018/2/layout/IconVerticalSolidList"/>
    <dgm:cxn modelId="{FC2E9034-C21B-4132-9FFD-523A9D4BA444}" type="presParOf" srcId="{8F81F0AE-CC0F-4EC1-922D-309DBE6E9216}" destId="{69BB6D1A-C08E-4C45-A0FE-AB7771A94A4A}" srcOrd="1" destOrd="0" presId="urn:microsoft.com/office/officeart/2018/2/layout/IconVerticalSolidList"/>
    <dgm:cxn modelId="{3E98E29C-43CB-49D6-9DF8-9E540A27134D}" type="presParOf" srcId="{8F81F0AE-CC0F-4EC1-922D-309DBE6E9216}" destId="{8C5E9590-65E1-4451-98CF-B8942BD4F8C3}" srcOrd="2" destOrd="0" presId="urn:microsoft.com/office/officeart/2018/2/layout/IconVerticalSolidList"/>
    <dgm:cxn modelId="{778D9B7E-C8BD-4BFB-93FE-578DB200AF8F}" type="presParOf" srcId="{8F81F0AE-CC0F-4EC1-922D-309DBE6E9216}" destId="{EF252D3D-E3D4-42B9-A925-05D08EEE1591}"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78F9383-96D2-4507-8170-16BEEEE515A0}"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68344E2A-9808-46C3-AA86-9452694ED055}">
      <dgm:prSet custT="1"/>
      <dgm:spPr/>
      <dgm:t>
        <a:bodyPr/>
        <a:lstStyle/>
        <a:p>
          <a:r>
            <a:rPr lang="en-US" sz="2400"/>
            <a:t>Lack of engagement from their fellow students</a:t>
          </a:r>
        </a:p>
      </dgm:t>
    </dgm:pt>
    <dgm:pt modelId="{4E137EDF-77AB-4CE0-9761-CA617A84938E}" type="parTrans" cxnId="{A4DA7282-0171-4A8C-BA5A-086823C8D275}">
      <dgm:prSet/>
      <dgm:spPr/>
      <dgm:t>
        <a:bodyPr/>
        <a:lstStyle/>
        <a:p>
          <a:endParaRPr lang="en-US" sz="2400"/>
        </a:p>
      </dgm:t>
    </dgm:pt>
    <dgm:pt modelId="{B73638CF-D7BB-4770-89BD-27BFB05FE3A9}" type="sibTrans" cxnId="{A4DA7282-0171-4A8C-BA5A-086823C8D275}">
      <dgm:prSet/>
      <dgm:spPr/>
      <dgm:t>
        <a:bodyPr/>
        <a:lstStyle/>
        <a:p>
          <a:endParaRPr lang="en-US" sz="2400"/>
        </a:p>
      </dgm:t>
    </dgm:pt>
    <dgm:pt modelId="{D6B0B66D-D730-4363-A2A0-DDE9A8651108}">
      <dgm:prSet custT="1"/>
      <dgm:spPr/>
      <dgm:t>
        <a:bodyPr/>
        <a:lstStyle/>
        <a:p>
          <a:r>
            <a:rPr lang="en-US" sz="2400"/>
            <a:t>Feeling left out of the conversation</a:t>
          </a:r>
        </a:p>
      </dgm:t>
    </dgm:pt>
    <dgm:pt modelId="{8F6C587A-4FB6-4C2E-9E21-265DE3182675}" type="parTrans" cxnId="{D2E660F7-0A13-43EF-B34D-B253B37A3C65}">
      <dgm:prSet/>
      <dgm:spPr/>
      <dgm:t>
        <a:bodyPr/>
        <a:lstStyle/>
        <a:p>
          <a:endParaRPr lang="en-US" sz="2400"/>
        </a:p>
      </dgm:t>
    </dgm:pt>
    <dgm:pt modelId="{249F87E5-50EB-448C-9A6F-6306770F41CF}" type="sibTrans" cxnId="{D2E660F7-0A13-43EF-B34D-B253B37A3C65}">
      <dgm:prSet/>
      <dgm:spPr/>
      <dgm:t>
        <a:bodyPr/>
        <a:lstStyle/>
        <a:p>
          <a:endParaRPr lang="en-US" sz="2400"/>
        </a:p>
      </dgm:t>
    </dgm:pt>
    <dgm:pt modelId="{302328E8-A1F5-4D85-99B6-AE5F8A30CE0C}">
      <dgm:prSet custT="1"/>
      <dgm:spPr/>
      <dgm:t>
        <a:bodyPr/>
        <a:lstStyle/>
        <a:p>
          <a:r>
            <a:rPr lang="en-US" sz="2400"/>
            <a:t>Other students dominating the discussion</a:t>
          </a:r>
        </a:p>
      </dgm:t>
    </dgm:pt>
    <dgm:pt modelId="{EC8E1287-3962-425A-9047-A26E253CB947}" type="parTrans" cxnId="{0B308A91-37CE-44B0-AB40-F8302908CB13}">
      <dgm:prSet/>
      <dgm:spPr/>
      <dgm:t>
        <a:bodyPr/>
        <a:lstStyle/>
        <a:p>
          <a:endParaRPr lang="en-US" sz="2400"/>
        </a:p>
      </dgm:t>
    </dgm:pt>
    <dgm:pt modelId="{C7FF3FDE-F585-4FA2-B711-6185FEDA0E34}" type="sibTrans" cxnId="{0B308A91-37CE-44B0-AB40-F8302908CB13}">
      <dgm:prSet/>
      <dgm:spPr/>
      <dgm:t>
        <a:bodyPr/>
        <a:lstStyle/>
        <a:p>
          <a:endParaRPr lang="en-US" sz="2400"/>
        </a:p>
      </dgm:t>
    </dgm:pt>
    <dgm:pt modelId="{46EB7ECA-2BED-4799-8038-CBA7A2312E9B}">
      <dgm:prSet custT="1"/>
      <dgm:spPr/>
      <dgm:t>
        <a:bodyPr/>
        <a:lstStyle/>
        <a:p>
          <a:r>
            <a:rPr lang="en-US" sz="2400"/>
            <a:t>Unknown of online assessments, particularly online exams</a:t>
          </a:r>
        </a:p>
      </dgm:t>
    </dgm:pt>
    <dgm:pt modelId="{820109D4-5609-460C-BA1E-3B8E4F932717}" type="parTrans" cxnId="{78A72137-40FC-4357-B97F-074ED232BD46}">
      <dgm:prSet/>
      <dgm:spPr/>
      <dgm:t>
        <a:bodyPr/>
        <a:lstStyle/>
        <a:p>
          <a:endParaRPr lang="en-US" sz="2400"/>
        </a:p>
      </dgm:t>
    </dgm:pt>
    <dgm:pt modelId="{2B116F42-A7DF-41C8-B884-DE76808F97CB}" type="sibTrans" cxnId="{78A72137-40FC-4357-B97F-074ED232BD46}">
      <dgm:prSet/>
      <dgm:spPr/>
      <dgm:t>
        <a:bodyPr/>
        <a:lstStyle/>
        <a:p>
          <a:endParaRPr lang="en-US" sz="2400"/>
        </a:p>
      </dgm:t>
    </dgm:pt>
    <dgm:pt modelId="{F2E90C84-6EF7-43BA-BFE9-8DF14F94ED19}">
      <dgm:prSet custT="1"/>
      <dgm:spPr/>
      <dgm:t>
        <a:bodyPr/>
        <a:lstStyle/>
        <a:p>
          <a:r>
            <a:rPr lang="en-US" sz="2400"/>
            <a:t>Uncomfortable using microphone during class</a:t>
          </a:r>
        </a:p>
      </dgm:t>
    </dgm:pt>
    <dgm:pt modelId="{E8B9CE91-E6A0-4864-A32C-54742D793064}" type="parTrans" cxnId="{3597369C-F11F-4C91-943C-3646D2535667}">
      <dgm:prSet/>
      <dgm:spPr/>
      <dgm:t>
        <a:bodyPr/>
        <a:lstStyle/>
        <a:p>
          <a:endParaRPr lang="en-US" sz="2400"/>
        </a:p>
      </dgm:t>
    </dgm:pt>
    <dgm:pt modelId="{D52F9EFE-C13E-4A13-9A3D-9C9D3FE1576B}" type="sibTrans" cxnId="{3597369C-F11F-4C91-943C-3646D2535667}">
      <dgm:prSet/>
      <dgm:spPr/>
      <dgm:t>
        <a:bodyPr/>
        <a:lstStyle/>
        <a:p>
          <a:endParaRPr lang="en-US" sz="2400"/>
        </a:p>
      </dgm:t>
    </dgm:pt>
    <dgm:pt modelId="{F7785F27-46CA-424B-97B7-353B6F55866E}">
      <dgm:prSet custT="1"/>
      <dgm:spPr/>
      <dgm:t>
        <a:bodyPr/>
        <a:lstStyle/>
        <a:p>
          <a:r>
            <a:rPr lang="en-US" sz="2400"/>
            <a:t>Technical issues with internet connections and dropping out</a:t>
          </a:r>
        </a:p>
      </dgm:t>
    </dgm:pt>
    <dgm:pt modelId="{E8580C52-4B89-48E1-A0F4-53D8769C5FA9}" type="parTrans" cxnId="{718CE1FF-C421-4F97-910B-D80B3ED88F55}">
      <dgm:prSet/>
      <dgm:spPr/>
      <dgm:t>
        <a:bodyPr/>
        <a:lstStyle/>
        <a:p>
          <a:endParaRPr lang="en-US" sz="2400"/>
        </a:p>
      </dgm:t>
    </dgm:pt>
    <dgm:pt modelId="{5502EB4D-4A94-4C30-A429-C430FEC0F8CE}" type="sibTrans" cxnId="{718CE1FF-C421-4F97-910B-D80B3ED88F55}">
      <dgm:prSet/>
      <dgm:spPr/>
      <dgm:t>
        <a:bodyPr/>
        <a:lstStyle/>
        <a:p>
          <a:endParaRPr lang="en-US" sz="2400"/>
        </a:p>
      </dgm:t>
    </dgm:pt>
    <dgm:pt modelId="{D4000764-B06E-4EBA-9F64-4F5CB1292188}" type="pres">
      <dgm:prSet presAssocID="{678F9383-96D2-4507-8170-16BEEEE515A0}" presName="root" presStyleCnt="0">
        <dgm:presLayoutVars>
          <dgm:dir/>
          <dgm:resizeHandles val="exact"/>
        </dgm:presLayoutVars>
      </dgm:prSet>
      <dgm:spPr/>
    </dgm:pt>
    <dgm:pt modelId="{E6C0180B-5879-4988-A98D-F780158FE40E}" type="pres">
      <dgm:prSet presAssocID="{68344E2A-9808-46C3-AA86-9452694ED055}" presName="compNode" presStyleCnt="0"/>
      <dgm:spPr/>
    </dgm:pt>
    <dgm:pt modelId="{B36E4861-F7E8-4E87-91F5-16627AE9BC5D}" type="pres">
      <dgm:prSet presAssocID="{68344E2A-9808-46C3-AA86-9452694ED055}" presName="bgRect" presStyleLbl="bgShp" presStyleIdx="0" presStyleCnt="6"/>
      <dgm:spPr/>
    </dgm:pt>
    <dgm:pt modelId="{9027291E-707B-4E9A-A0A8-A0A8CD0CDF0A}" type="pres">
      <dgm:prSet presAssocID="{68344E2A-9808-46C3-AA86-9452694ED055}"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Users"/>
        </a:ext>
      </dgm:extLst>
    </dgm:pt>
    <dgm:pt modelId="{5EB2907D-C2F7-4AEF-B257-2ABB5F84FDF7}" type="pres">
      <dgm:prSet presAssocID="{68344E2A-9808-46C3-AA86-9452694ED055}" presName="spaceRect" presStyleCnt="0"/>
      <dgm:spPr/>
    </dgm:pt>
    <dgm:pt modelId="{40567711-0919-4380-B77D-6278A79F38D7}" type="pres">
      <dgm:prSet presAssocID="{68344E2A-9808-46C3-AA86-9452694ED055}" presName="parTx" presStyleLbl="revTx" presStyleIdx="0" presStyleCnt="6">
        <dgm:presLayoutVars>
          <dgm:chMax val="0"/>
          <dgm:chPref val="0"/>
        </dgm:presLayoutVars>
      </dgm:prSet>
      <dgm:spPr/>
    </dgm:pt>
    <dgm:pt modelId="{A9125269-F357-466A-90B3-BD7D1D9F5F3E}" type="pres">
      <dgm:prSet presAssocID="{B73638CF-D7BB-4770-89BD-27BFB05FE3A9}" presName="sibTrans" presStyleCnt="0"/>
      <dgm:spPr/>
    </dgm:pt>
    <dgm:pt modelId="{BFFB2635-068A-4406-9D52-C1FDEF6098E9}" type="pres">
      <dgm:prSet presAssocID="{D6B0B66D-D730-4363-A2A0-DDE9A8651108}" presName="compNode" presStyleCnt="0"/>
      <dgm:spPr/>
    </dgm:pt>
    <dgm:pt modelId="{1A5CC10B-E80A-4E04-95A9-9B35B54082C5}" type="pres">
      <dgm:prSet presAssocID="{D6B0B66D-D730-4363-A2A0-DDE9A8651108}" presName="bgRect" presStyleLbl="bgShp" presStyleIdx="1" presStyleCnt="6"/>
      <dgm:spPr/>
    </dgm:pt>
    <dgm:pt modelId="{7AE2B382-42AF-4910-9A02-A1BB23206B85}" type="pres">
      <dgm:prSet presAssocID="{D6B0B66D-D730-4363-A2A0-DDE9A8651108}"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Nervous Face with Solid Fill"/>
        </a:ext>
      </dgm:extLst>
    </dgm:pt>
    <dgm:pt modelId="{31C70F5B-8467-4DE1-A93F-E2E2A6CD6FA6}" type="pres">
      <dgm:prSet presAssocID="{D6B0B66D-D730-4363-A2A0-DDE9A8651108}" presName="spaceRect" presStyleCnt="0"/>
      <dgm:spPr/>
    </dgm:pt>
    <dgm:pt modelId="{634281C5-69E1-4970-9528-A36959CC43CC}" type="pres">
      <dgm:prSet presAssocID="{D6B0B66D-D730-4363-A2A0-DDE9A8651108}" presName="parTx" presStyleLbl="revTx" presStyleIdx="1" presStyleCnt="6">
        <dgm:presLayoutVars>
          <dgm:chMax val="0"/>
          <dgm:chPref val="0"/>
        </dgm:presLayoutVars>
      </dgm:prSet>
      <dgm:spPr/>
    </dgm:pt>
    <dgm:pt modelId="{87370D4A-1466-4EFD-8F05-DFCBB074D1BE}" type="pres">
      <dgm:prSet presAssocID="{249F87E5-50EB-448C-9A6F-6306770F41CF}" presName="sibTrans" presStyleCnt="0"/>
      <dgm:spPr/>
    </dgm:pt>
    <dgm:pt modelId="{B794CF42-9F2C-49B7-B4F5-A50AFB2479A1}" type="pres">
      <dgm:prSet presAssocID="{302328E8-A1F5-4D85-99B6-AE5F8A30CE0C}" presName="compNode" presStyleCnt="0"/>
      <dgm:spPr/>
    </dgm:pt>
    <dgm:pt modelId="{B0EF9507-0DDA-4AB8-A457-5D46B5A58A32}" type="pres">
      <dgm:prSet presAssocID="{302328E8-A1F5-4D85-99B6-AE5F8A30CE0C}" presName="bgRect" presStyleLbl="bgShp" presStyleIdx="2" presStyleCnt="6"/>
      <dgm:spPr/>
    </dgm:pt>
    <dgm:pt modelId="{96D37F25-0042-40A9-BFDF-6744C3D546EF}" type="pres">
      <dgm:prSet presAssocID="{302328E8-A1F5-4D85-99B6-AE5F8A30CE0C}"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hat"/>
        </a:ext>
      </dgm:extLst>
    </dgm:pt>
    <dgm:pt modelId="{79DB12A3-3868-463E-AFFC-28220B995A90}" type="pres">
      <dgm:prSet presAssocID="{302328E8-A1F5-4D85-99B6-AE5F8A30CE0C}" presName="spaceRect" presStyleCnt="0"/>
      <dgm:spPr/>
    </dgm:pt>
    <dgm:pt modelId="{F7BF9518-FF4A-4F52-B895-154111F9C3F3}" type="pres">
      <dgm:prSet presAssocID="{302328E8-A1F5-4D85-99B6-AE5F8A30CE0C}" presName="parTx" presStyleLbl="revTx" presStyleIdx="2" presStyleCnt="6">
        <dgm:presLayoutVars>
          <dgm:chMax val="0"/>
          <dgm:chPref val="0"/>
        </dgm:presLayoutVars>
      </dgm:prSet>
      <dgm:spPr/>
    </dgm:pt>
    <dgm:pt modelId="{D0B8171B-BD43-477E-A09B-65A4F1604B37}" type="pres">
      <dgm:prSet presAssocID="{C7FF3FDE-F585-4FA2-B711-6185FEDA0E34}" presName="sibTrans" presStyleCnt="0"/>
      <dgm:spPr/>
    </dgm:pt>
    <dgm:pt modelId="{1F572C24-70C4-411E-8378-DF772EF2B1F2}" type="pres">
      <dgm:prSet presAssocID="{46EB7ECA-2BED-4799-8038-CBA7A2312E9B}" presName="compNode" presStyleCnt="0"/>
      <dgm:spPr/>
    </dgm:pt>
    <dgm:pt modelId="{D7EEA6DF-4B56-4E6A-BCB6-0C95AEBA0964}" type="pres">
      <dgm:prSet presAssocID="{46EB7ECA-2BED-4799-8038-CBA7A2312E9B}" presName="bgRect" presStyleLbl="bgShp" presStyleIdx="3" presStyleCnt="6"/>
      <dgm:spPr/>
    </dgm:pt>
    <dgm:pt modelId="{CA94567A-BA03-47A0-AD9E-5E5AF19D06DC}" type="pres">
      <dgm:prSet presAssocID="{46EB7ECA-2BED-4799-8038-CBA7A2312E9B}"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Laptop"/>
        </a:ext>
      </dgm:extLst>
    </dgm:pt>
    <dgm:pt modelId="{C3BB60AE-51D6-4530-A547-7E9F6095288D}" type="pres">
      <dgm:prSet presAssocID="{46EB7ECA-2BED-4799-8038-CBA7A2312E9B}" presName="spaceRect" presStyleCnt="0"/>
      <dgm:spPr/>
    </dgm:pt>
    <dgm:pt modelId="{F131416B-E24D-43FA-9DA9-30B647602B2B}" type="pres">
      <dgm:prSet presAssocID="{46EB7ECA-2BED-4799-8038-CBA7A2312E9B}" presName="parTx" presStyleLbl="revTx" presStyleIdx="3" presStyleCnt="6">
        <dgm:presLayoutVars>
          <dgm:chMax val="0"/>
          <dgm:chPref val="0"/>
        </dgm:presLayoutVars>
      </dgm:prSet>
      <dgm:spPr/>
    </dgm:pt>
    <dgm:pt modelId="{366DA30E-D0C0-4E74-91CE-A958194B4BD5}" type="pres">
      <dgm:prSet presAssocID="{2B116F42-A7DF-41C8-B884-DE76808F97CB}" presName="sibTrans" presStyleCnt="0"/>
      <dgm:spPr/>
    </dgm:pt>
    <dgm:pt modelId="{9D9502F5-6F8A-4524-8A68-7D7FD5CBBE96}" type="pres">
      <dgm:prSet presAssocID="{F2E90C84-6EF7-43BA-BFE9-8DF14F94ED19}" presName="compNode" presStyleCnt="0"/>
      <dgm:spPr/>
    </dgm:pt>
    <dgm:pt modelId="{902C4306-CB31-44D4-B92B-BA9BDDC7A6E7}" type="pres">
      <dgm:prSet presAssocID="{F2E90C84-6EF7-43BA-BFE9-8DF14F94ED19}" presName="bgRect" presStyleLbl="bgShp" presStyleIdx="4" presStyleCnt="6"/>
      <dgm:spPr/>
    </dgm:pt>
    <dgm:pt modelId="{9F87FD2E-444C-4E3F-BCD1-87481A2B8847}" type="pres">
      <dgm:prSet presAssocID="{F2E90C84-6EF7-43BA-BFE9-8DF14F94ED19}"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Microphone"/>
        </a:ext>
      </dgm:extLst>
    </dgm:pt>
    <dgm:pt modelId="{2281ACD7-E57A-4DC8-8AEF-B3F28D7A1901}" type="pres">
      <dgm:prSet presAssocID="{F2E90C84-6EF7-43BA-BFE9-8DF14F94ED19}" presName="spaceRect" presStyleCnt="0"/>
      <dgm:spPr/>
    </dgm:pt>
    <dgm:pt modelId="{A127CB85-C26F-4A85-AAA3-508CD1300EFD}" type="pres">
      <dgm:prSet presAssocID="{F2E90C84-6EF7-43BA-BFE9-8DF14F94ED19}" presName="parTx" presStyleLbl="revTx" presStyleIdx="4" presStyleCnt="6">
        <dgm:presLayoutVars>
          <dgm:chMax val="0"/>
          <dgm:chPref val="0"/>
        </dgm:presLayoutVars>
      </dgm:prSet>
      <dgm:spPr/>
    </dgm:pt>
    <dgm:pt modelId="{4D210E3B-2A30-4AB3-A254-72A802B1EA6A}" type="pres">
      <dgm:prSet presAssocID="{D52F9EFE-C13E-4A13-9A3D-9C9D3FE1576B}" presName="sibTrans" presStyleCnt="0"/>
      <dgm:spPr/>
    </dgm:pt>
    <dgm:pt modelId="{C5F824FC-4975-4097-BB75-EF5FDB594F97}" type="pres">
      <dgm:prSet presAssocID="{F7785F27-46CA-424B-97B7-353B6F55866E}" presName="compNode" presStyleCnt="0"/>
      <dgm:spPr/>
    </dgm:pt>
    <dgm:pt modelId="{A9423068-6300-4E38-A049-9106629B8AAC}" type="pres">
      <dgm:prSet presAssocID="{F7785F27-46CA-424B-97B7-353B6F55866E}" presName="bgRect" presStyleLbl="bgShp" presStyleIdx="5" presStyleCnt="6"/>
      <dgm:spPr/>
    </dgm:pt>
    <dgm:pt modelId="{C3FB5B7D-CD0C-4C03-AF5A-C9749561458C}" type="pres">
      <dgm:prSet presAssocID="{F7785F27-46CA-424B-97B7-353B6F55866E}"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Wireless"/>
        </a:ext>
      </dgm:extLst>
    </dgm:pt>
    <dgm:pt modelId="{33E45E8C-B4CD-4D53-8A49-018E9031CC5C}" type="pres">
      <dgm:prSet presAssocID="{F7785F27-46CA-424B-97B7-353B6F55866E}" presName="spaceRect" presStyleCnt="0"/>
      <dgm:spPr/>
    </dgm:pt>
    <dgm:pt modelId="{5332D196-FB32-443A-A77D-0905183E5712}" type="pres">
      <dgm:prSet presAssocID="{F7785F27-46CA-424B-97B7-353B6F55866E}" presName="parTx" presStyleLbl="revTx" presStyleIdx="5" presStyleCnt="6">
        <dgm:presLayoutVars>
          <dgm:chMax val="0"/>
          <dgm:chPref val="0"/>
        </dgm:presLayoutVars>
      </dgm:prSet>
      <dgm:spPr/>
    </dgm:pt>
  </dgm:ptLst>
  <dgm:cxnLst>
    <dgm:cxn modelId="{78A72137-40FC-4357-B97F-074ED232BD46}" srcId="{678F9383-96D2-4507-8170-16BEEEE515A0}" destId="{46EB7ECA-2BED-4799-8038-CBA7A2312E9B}" srcOrd="3" destOrd="0" parTransId="{820109D4-5609-460C-BA1E-3B8E4F932717}" sibTransId="{2B116F42-A7DF-41C8-B884-DE76808F97CB}"/>
    <dgm:cxn modelId="{1BAFCD55-E1C3-40FA-8ECD-0FF170CBF8DE}" type="presOf" srcId="{F2E90C84-6EF7-43BA-BFE9-8DF14F94ED19}" destId="{A127CB85-C26F-4A85-AAA3-508CD1300EFD}" srcOrd="0" destOrd="0" presId="urn:microsoft.com/office/officeart/2018/2/layout/IconVerticalSolidList"/>
    <dgm:cxn modelId="{8E0D487A-A7B5-45B1-913C-902393EF212A}" type="presOf" srcId="{D6B0B66D-D730-4363-A2A0-DDE9A8651108}" destId="{634281C5-69E1-4970-9528-A36959CC43CC}" srcOrd="0" destOrd="0" presId="urn:microsoft.com/office/officeart/2018/2/layout/IconVerticalSolidList"/>
    <dgm:cxn modelId="{A4DA7282-0171-4A8C-BA5A-086823C8D275}" srcId="{678F9383-96D2-4507-8170-16BEEEE515A0}" destId="{68344E2A-9808-46C3-AA86-9452694ED055}" srcOrd="0" destOrd="0" parTransId="{4E137EDF-77AB-4CE0-9761-CA617A84938E}" sibTransId="{B73638CF-D7BB-4770-89BD-27BFB05FE3A9}"/>
    <dgm:cxn modelId="{0C4A8B84-DEAC-41E3-BD55-245460EE4568}" type="presOf" srcId="{46EB7ECA-2BED-4799-8038-CBA7A2312E9B}" destId="{F131416B-E24D-43FA-9DA9-30B647602B2B}" srcOrd="0" destOrd="0" presId="urn:microsoft.com/office/officeart/2018/2/layout/IconVerticalSolidList"/>
    <dgm:cxn modelId="{B1045390-E77F-48B2-93AA-5D84CEDBA61D}" type="presOf" srcId="{68344E2A-9808-46C3-AA86-9452694ED055}" destId="{40567711-0919-4380-B77D-6278A79F38D7}" srcOrd="0" destOrd="0" presId="urn:microsoft.com/office/officeart/2018/2/layout/IconVerticalSolidList"/>
    <dgm:cxn modelId="{0B308A91-37CE-44B0-AB40-F8302908CB13}" srcId="{678F9383-96D2-4507-8170-16BEEEE515A0}" destId="{302328E8-A1F5-4D85-99B6-AE5F8A30CE0C}" srcOrd="2" destOrd="0" parTransId="{EC8E1287-3962-425A-9047-A26E253CB947}" sibTransId="{C7FF3FDE-F585-4FA2-B711-6185FEDA0E34}"/>
    <dgm:cxn modelId="{3597369C-F11F-4C91-943C-3646D2535667}" srcId="{678F9383-96D2-4507-8170-16BEEEE515A0}" destId="{F2E90C84-6EF7-43BA-BFE9-8DF14F94ED19}" srcOrd="4" destOrd="0" parTransId="{E8B9CE91-E6A0-4864-A32C-54742D793064}" sibTransId="{D52F9EFE-C13E-4A13-9A3D-9C9D3FE1576B}"/>
    <dgm:cxn modelId="{8A10F7AC-7F18-47BB-B532-240831F264F7}" type="presOf" srcId="{678F9383-96D2-4507-8170-16BEEEE515A0}" destId="{D4000764-B06E-4EBA-9F64-4F5CB1292188}" srcOrd="0" destOrd="0" presId="urn:microsoft.com/office/officeart/2018/2/layout/IconVerticalSolidList"/>
    <dgm:cxn modelId="{186144AF-9457-4889-9D12-E8FD083F2550}" type="presOf" srcId="{F7785F27-46CA-424B-97B7-353B6F55866E}" destId="{5332D196-FB32-443A-A77D-0905183E5712}" srcOrd="0" destOrd="0" presId="urn:microsoft.com/office/officeart/2018/2/layout/IconVerticalSolidList"/>
    <dgm:cxn modelId="{88FA59DA-C695-4D43-BC52-5D278B01CF41}" type="presOf" srcId="{302328E8-A1F5-4D85-99B6-AE5F8A30CE0C}" destId="{F7BF9518-FF4A-4F52-B895-154111F9C3F3}" srcOrd="0" destOrd="0" presId="urn:microsoft.com/office/officeart/2018/2/layout/IconVerticalSolidList"/>
    <dgm:cxn modelId="{D2E660F7-0A13-43EF-B34D-B253B37A3C65}" srcId="{678F9383-96D2-4507-8170-16BEEEE515A0}" destId="{D6B0B66D-D730-4363-A2A0-DDE9A8651108}" srcOrd="1" destOrd="0" parTransId="{8F6C587A-4FB6-4C2E-9E21-265DE3182675}" sibTransId="{249F87E5-50EB-448C-9A6F-6306770F41CF}"/>
    <dgm:cxn modelId="{718CE1FF-C421-4F97-910B-D80B3ED88F55}" srcId="{678F9383-96D2-4507-8170-16BEEEE515A0}" destId="{F7785F27-46CA-424B-97B7-353B6F55866E}" srcOrd="5" destOrd="0" parTransId="{E8580C52-4B89-48E1-A0F4-53D8769C5FA9}" sibTransId="{5502EB4D-4A94-4C30-A429-C430FEC0F8CE}"/>
    <dgm:cxn modelId="{77C0655D-1342-41A2-9DE9-108082430E2E}" type="presParOf" srcId="{D4000764-B06E-4EBA-9F64-4F5CB1292188}" destId="{E6C0180B-5879-4988-A98D-F780158FE40E}" srcOrd="0" destOrd="0" presId="urn:microsoft.com/office/officeart/2018/2/layout/IconVerticalSolidList"/>
    <dgm:cxn modelId="{4813838D-F259-493D-9D22-CB665135EDB0}" type="presParOf" srcId="{E6C0180B-5879-4988-A98D-F780158FE40E}" destId="{B36E4861-F7E8-4E87-91F5-16627AE9BC5D}" srcOrd="0" destOrd="0" presId="urn:microsoft.com/office/officeart/2018/2/layout/IconVerticalSolidList"/>
    <dgm:cxn modelId="{61368357-9072-4865-A7BF-64A6C1BDAE2A}" type="presParOf" srcId="{E6C0180B-5879-4988-A98D-F780158FE40E}" destId="{9027291E-707B-4E9A-A0A8-A0A8CD0CDF0A}" srcOrd="1" destOrd="0" presId="urn:microsoft.com/office/officeart/2018/2/layout/IconVerticalSolidList"/>
    <dgm:cxn modelId="{3A007A78-6201-4577-B766-529D9B0958A8}" type="presParOf" srcId="{E6C0180B-5879-4988-A98D-F780158FE40E}" destId="{5EB2907D-C2F7-4AEF-B257-2ABB5F84FDF7}" srcOrd="2" destOrd="0" presId="urn:microsoft.com/office/officeart/2018/2/layout/IconVerticalSolidList"/>
    <dgm:cxn modelId="{32B958A5-78C1-486B-89F0-E3C175324952}" type="presParOf" srcId="{E6C0180B-5879-4988-A98D-F780158FE40E}" destId="{40567711-0919-4380-B77D-6278A79F38D7}" srcOrd="3" destOrd="0" presId="urn:microsoft.com/office/officeart/2018/2/layout/IconVerticalSolidList"/>
    <dgm:cxn modelId="{EACE5190-FF6D-4BB5-8A4A-7286DF1409D5}" type="presParOf" srcId="{D4000764-B06E-4EBA-9F64-4F5CB1292188}" destId="{A9125269-F357-466A-90B3-BD7D1D9F5F3E}" srcOrd="1" destOrd="0" presId="urn:microsoft.com/office/officeart/2018/2/layout/IconVerticalSolidList"/>
    <dgm:cxn modelId="{909C8E22-3328-4ADA-8E52-4DBD69AD9DC3}" type="presParOf" srcId="{D4000764-B06E-4EBA-9F64-4F5CB1292188}" destId="{BFFB2635-068A-4406-9D52-C1FDEF6098E9}" srcOrd="2" destOrd="0" presId="urn:microsoft.com/office/officeart/2018/2/layout/IconVerticalSolidList"/>
    <dgm:cxn modelId="{5C361269-9591-4058-8EFF-7A794CB76012}" type="presParOf" srcId="{BFFB2635-068A-4406-9D52-C1FDEF6098E9}" destId="{1A5CC10B-E80A-4E04-95A9-9B35B54082C5}" srcOrd="0" destOrd="0" presId="urn:microsoft.com/office/officeart/2018/2/layout/IconVerticalSolidList"/>
    <dgm:cxn modelId="{918390E3-0F7C-4825-88CA-83F76C4CD3DE}" type="presParOf" srcId="{BFFB2635-068A-4406-9D52-C1FDEF6098E9}" destId="{7AE2B382-42AF-4910-9A02-A1BB23206B85}" srcOrd="1" destOrd="0" presId="urn:microsoft.com/office/officeart/2018/2/layout/IconVerticalSolidList"/>
    <dgm:cxn modelId="{717E6D94-D466-4FB2-A69E-6322F146914E}" type="presParOf" srcId="{BFFB2635-068A-4406-9D52-C1FDEF6098E9}" destId="{31C70F5B-8467-4DE1-A93F-E2E2A6CD6FA6}" srcOrd="2" destOrd="0" presId="urn:microsoft.com/office/officeart/2018/2/layout/IconVerticalSolidList"/>
    <dgm:cxn modelId="{515D5542-D879-49CC-93FA-1DEEF753A6C9}" type="presParOf" srcId="{BFFB2635-068A-4406-9D52-C1FDEF6098E9}" destId="{634281C5-69E1-4970-9528-A36959CC43CC}" srcOrd="3" destOrd="0" presId="urn:microsoft.com/office/officeart/2018/2/layout/IconVerticalSolidList"/>
    <dgm:cxn modelId="{EAF29EEA-61B0-467B-908A-FF29A53D3014}" type="presParOf" srcId="{D4000764-B06E-4EBA-9F64-4F5CB1292188}" destId="{87370D4A-1466-4EFD-8F05-DFCBB074D1BE}" srcOrd="3" destOrd="0" presId="urn:microsoft.com/office/officeart/2018/2/layout/IconVerticalSolidList"/>
    <dgm:cxn modelId="{6522E050-BEE7-48D8-BA71-42CA5D79D1F6}" type="presParOf" srcId="{D4000764-B06E-4EBA-9F64-4F5CB1292188}" destId="{B794CF42-9F2C-49B7-B4F5-A50AFB2479A1}" srcOrd="4" destOrd="0" presId="urn:microsoft.com/office/officeart/2018/2/layout/IconVerticalSolidList"/>
    <dgm:cxn modelId="{7ACE44C6-B2E5-4E5C-AB2A-B7E2A3F3BA13}" type="presParOf" srcId="{B794CF42-9F2C-49B7-B4F5-A50AFB2479A1}" destId="{B0EF9507-0DDA-4AB8-A457-5D46B5A58A32}" srcOrd="0" destOrd="0" presId="urn:microsoft.com/office/officeart/2018/2/layout/IconVerticalSolidList"/>
    <dgm:cxn modelId="{F01CFB08-2258-4CEA-A82E-D96AD0FDF433}" type="presParOf" srcId="{B794CF42-9F2C-49B7-B4F5-A50AFB2479A1}" destId="{96D37F25-0042-40A9-BFDF-6744C3D546EF}" srcOrd="1" destOrd="0" presId="urn:microsoft.com/office/officeart/2018/2/layout/IconVerticalSolidList"/>
    <dgm:cxn modelId="{4EC3BAF2-2EEA-49FD-8AFC-9086B156AA88}" type="presParOf" srcId="{B794CF42-9F2C-49B7-B4F5-A50AFB2479A1}" destId="{79DB12A3-3868-463E-AFFC-28220B995A90}" srcOrd="2" destOrd="0" presId="urn:microsoft.com/office/officeart/2018/2/layout/IconVerticalSolidList"/>
    <dgm:cxn modelId="{51D04DF3-A1DB-46F0-B79E-AA9F99D71386}" type="presParOf" srcId="{B794CF42-9F2C-49B7-B4F5-A50AFB2479A1}" destId="{F7BF9518-FF4A-4F52-B895-154111F9C3F3}" srcOrd="3" destOrd="0" presId="urn:microsoft.com/office/officeart/2018/2/layout/IconVerticalSolidList"/>
    <dgm:cxn modelId="{C8C0E30C-EF84-4419-B7BA-2E39C37EA7AF}" type="presParOf" srcId="{D4000764-B06E-4EBA-9F64-4F5CB1292188}" destId="{D0B8171B-BD43-477E-A09B-65A4F1604B37}" srcOrd="5" destOrd="0" presId="urn:microsoft.com/office/officeart/2018/2/layout/IconVerticalSolidList"/>
    <dgm:cxn modelId="{48721858-E4B0-423D-A890-3C464D2CA60F}" type="presParOf" srcId="{D4000764-B06E-4EBA-9F64-4F5CB1292188}" destId="{1F572C24-70C4-411E-8378-DF772EF2B1F2}" srcOrd="6" destOrd="0" presId="urn:microsoft.com/office/officeart/2018/2/layout/IconVerticalSolidList"/>
    <dgm:cxn modelId="{3E227F76-8EC3-4314-9E4C-093E02A73944}" type="presParOf" srcId="{1F572C24-70C4-411E-8378-DF772EF2B1F2}" destId="{D7EEA6DF-4B56-4E6A-BCB6-0C95AEBA0964}" srcOrd="0" destOrd="0" presId="urn:microsoft.com/office/officeart/2018/2/layout/IconVerticalSolidList"/>
    <dgm:cxn modelId="{92093163-F4AA-418C-B02F-3F0BB539F195}" type="presParOf" srcId="{1F572C24-70C4-411E-8378-DF772EF2B1F2}" destId="{CA94567A-BA03-47A0-AD9E-5E5AF19D06DC}" srcOrd="1" destOrd="0" presId="urn:microsoft.com/office/officeart/2018/2/layout/IconVerticalSolidList"/>
    <dgm:cxn modelId="{1C207BC6-AE30-47ED-999D-7406A0B3798F}" type="presParOf" srcId="{1F572C24-70C4-411E-8378-DF772EF2B1F2}" destId="{C3BB60AE-51D6-4530-A547-7E9F6095288D}" srcOrd="2" destOrd="0" presId="urn:microsoft.com/office/officeart/2018/2/layout/IconVerticalSolidList"/>
    <dgm:cxn modelId="{D9BC24AC-2BC4-4FAD-8D89-1C1F9015D2A0}" type="presParOf" srcId="{1F572C24-70C4-411E-8378-DF772EF2B1F2}" destId="{F131416B-E24D-43FA-9DA9-30B647602B2B}" srcOrd="3" destOrd="0" presId="urn:microsoft.com/office/officeart/2018/2/layout/IconVerticalSolidList"/>
    <dgm:cxn modelId="{D8784E85-9D9B-456C-87A9-4128982409F1}" type="presParOf" srcId="{D4000764-B06E-4EBA-9F64-4F5CB1292188}" destId="{366DA30E-D0C0-4E74-91CE-A958194B4BD5}" srcOrd="7" destOrd="0" presId="urn:microsoft.com/office/officeart/2018/2/layout/IconVerticalSolidList"/>
    <dgm:cxn modelId="{6E96331F-A67F-49AE-828B-99DE7C25050C}" type="presParOf" srcId="{D4000764-B06E-4EBA-9F64-4F5CB1292188}" destId="{9D9502F5-6F8A-4524-8A68-7D7FD5CBBE96}" srcOrd="8" destOrd="0" presId="urn:microsoft.com/office/officeart/2018/2/layout/IconVerticalSolidList"/>
    <dgm:cxn modelId="{67EE8C44-9071-4B63-A723-06532601A81A}" type="presParOf" srcId="{9D9502F5-6F8A-4524-8A68-7D7FD5CBBE96}" destId="{902C4306-CB31-44D4-B92B-BA9BDDC7A6E7}" srcOrd="0" destOrd="0" presId="urn:microsoft.com/office/officeart/2018/2/layout/IconVerticalSolidList"/>
    <dgm:cxn modelId="{66FC7568-92B4-4613-A8B9-9F5C98C2C8BC}" type="presParOf" srcId="{9D9502F5-6F8A-4524-8A68-7D7FD5CBBE96}" destId="{9F87FD2E-444C-4E3F-BCD1-87481A2B8847}" srcOrd="1" destOrd="0" presId="urn:microsoft.com/office/officeart/2018/2/layout/IconVerticalSolidList"/>
    <dgm:cxn modelId="{685FCCD1-CB4F-48B7-88BB-1597768FA1AA}" type="presParOf" srcId="{9D9502F5-6F8A-4524-8A68-7D7FD5CBBE96}" destId="{2281ACD7-E57A-4DC8-8AEF-B3F28D7A1901}" srcOrd="2" destOrd="0" presId="urn:microsoft.com/office/officeart/2018/2/layout/IconVerticalSolidList"/>
    <dgm:cxn modelId="{4542EDAC-EF2C-435D-B866-0F31D277BA63}" type="presParOf" srcId="{9D9502F5-6F8A-4524-8A68-7D7FD5CBBE96}" destId="{A127CB85-C26F-4A85-AAA3-508CD1300EFD}" srcOrd="3" destOrd="0" presId="urn:microsoft.com/office/officeart/2018/2/layout/IconVerticalSolidList"/>
    <dgm:cxn modelId="{90E06281-23CE-4C76-B346-45BCCDDE6684}" type="presParOf" srcId="{D4000764-B06E-4EBA-9F64-4F5CB1292188}" destId="{4D210E3B-2A30-4AB3-A254-72A802B1EA6A}" srcOrd="9" destOrd="0" presId="urn:microsoft.com/office/officeart/2018/2/layout/IconVerticalSolidList"/>
    <dgm:cxn modelId="{4CADA14F-F0A3-4515-979E-0363A7597A21}" type="presParOf" srcId="{D4000764-B06E-4EBA-9F64-4F5CB1292188}" destId="{C5F824FC-4975-4097-BB75-EF5FDB594F97}" srcOrd="10" destOrd="0" presId="urn:microsoft.com/office/officeart/2018/2/layout/IconVerticalSolidList"/>
    <dgm:cxn modelId="{41A98649-3D5D-4C1B-B282-3BD78C24B3F0}" type="presParOf" srcId="{C5F824FC-4975-4097-BB75-EF5FDB594F97}" destId="{A9423068-6300-4E38-A049-9106629B8AAC}" srcOrd="0" destOrd="0" presId="urn:microsoft.com/office/officeart/2018/2/layout/IconVerticalSolidList"/>
    <dgm:cxn modelId="{7ACD152E-A373-41C6-B19A-1215D9D58A88}" type="presParOf" srcId="{C5F824FC-4975-4097-BB75-EF5FDB594F97}" destId="{C3FB5B7D-CD0C-4C03-AF5A-C9749561458C}" srcOrd="1" destOrd="0" presId="urn:microsoft.com/office/officeart/2018/2/layout/IconVerticalSolidList"/>
    <dgm:cxn modelId="{3F9E0DBF-CFD7-460D-AD6A-7F1BE1C95D3F}" type="presParOf" srcId="{C5F824FC-4975-4097-BB75-EF5FDB594F97}" destId="{33E45E8C-B4CD-4D53-8A49-018E9031CC5C}" srcOrd="2" destOrd="0" presId="urn:microsoft.com/office/officeart/2018/2/layout/IconVerticalSolidList"/>
    <dgm:cxn modelId="{47EB0C82-B7BD-4FC7-8AC9-92DBBB90F9CA}" type="presParOf" srcId="{C5F824FC-4975-4097-BB75-EF5FDB594F97}" destId="{5332D196-FB32-443A-A77D-0905183E5712}"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A0634CB-96F7-46B0-80A7-120B86910870}"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92D43D44-FC24-4D38-B0A5-CF0FAF88D5A7}">
      <dgm:prSet custT="1"/>
      <dgm:spPr/>
      <dgm:t>
        <a:bodyPr/>
        <a:lstStyle/>
        <a:p>
          <a:pPr>
            <a:lnSpc>
              <a:spcPct val="100000"/>
            </a:lnSpc>
          </a:pPr>
          <a:r>
            <a:rPr lang="en-AU" sz="2800" b="1"/>
            <a:t>Course Self Completion </a:t>
          </a:r>
          <a:endParaRPr lang="en-US" sz="2800"/>
        </a:p>
      </dgm:t>
    </dgm:pt>
    <dgm:pt modelId="{B26825F4-1B8A-4601-BCF6-2951083BC0C4}" type="parTrans" cxnId="{385C070A-994E-48E2-99C8-48127896FE85}">
      <dgm:prSet/>
      <dgm:spPr/>
      <dgm:t>
        <a:bodyPr/>
        <a:lstStyle/>
        <a:p>
          <a:endParaRPr lang="en-US" sz="3200"/>
        </a:p>
      </dgm:t>
    </dgm:pt>
    <dgm:pt modelId="{F5AF9BE0-2CBF-44C5-862D-CCED02AAA2A2}" type="sibTrans" cxnId="{385C070A-994E-48E2-99C8-48127896FE85}">
      <dgm:prSet/>
      <dgm:spPr/>
      <dgm:t>
        <a:bodyPr/>
        <a:lstStyle/>
        <a:p>
          <a:endParaRPr lang="en-US" sz="3200"/>
        </a:p>
      </dgm:t>
    </dgm:pt>
    <dgm:pt modelId="{602DEFE2-3C96-43BE-844A-EACD3F2298F5}">
      <dgm:prSet custT="1"/>
      <dgm:spPr/>
      <dgm:t>
        <a:bodyPr/>
        <a:lstStyle/>
        <a:p>
          <a:pPr>
            <a:lnSpc>
              <a:spcPct val="100000"/>
            </a:lnSpc>
          </a:pPr>
          <a:r>
            <a:rPr lang="en-AU" sz="2800" b="1"/>
            <a:t>Completion Progress Bar</a:t>
          </a:r>
          <a:endParaRPr lang="en-US" sz="2800"/>
        </a:p>
      </dgm:t>
    </dgm:pt>
    <dgm:pt modelId="{4E76C947-89A5-488B-A6FA-5256C18EB3E8}" type="parTrans" cxnId="{4E131281-B18C-4BF8-A3F5-6CB08EA159DD}">
      <dgm:prSet/>
      <dgm:spPr/>
      <dgm:t>
        <a:bodyPr/>
        <a:lstStyle/>
        <a:p>
          <a:endParaRPr lang="en-US" sz="3200"/>
        </a:p>
      </dgm:t>
    </dgm:pt>
    <dgm:pt modelId="{90371E80-D351-45AA-A560-A2E52B9BB668}" type="sibTrans" cxnId="{4E131281-B18C-4BF8-A3F5-6CB08EA159DD}">
      <dgm:prSet/>
      <dgm:spPr/>
      <dgm:t>
        <a:bodyPr/>
        <a:lstStyle/>
        <a:p>
          <a:endParaRPr lang="en-US" sz="3200"/>
        </a:p>
      </dgm:t>
    </dgm:pt>
    <dgm:pt modelId="{82890711-CC76-4A93-AFC1-8B2CCA008B66}">
      <dgm:prSet custT="1"/>
      <dgm:spPr/>
      <dgm:t>
        <a:bodyPr/>
        <a:lstStyle/>
        <a:p>
          <a:pPr>
            <a:lnSpc>
              <a:spcPct val="100000"/>
            </a:lnSpc>
          </a:pPr>
          <a:r>
            <a:rPr lang="en-AU" sz="2800" b="1"/>
            <a:t>Calendar</a:t>
          </a:r>
          <a:endParaRPr lang="en-US" sz="2800"/>
        </a:p>
      </dgm:t>
    </dgm:pt>
    <dgm:pt modelId="{F4F5B30C-6BA5-4EC0-B8ED-01C4F6EB4B4A}" type="parTrans" cxnId="{74306DBD-92BA-43AC-965D-4341180F7071}">
      <dgm:prSet/>
      <dgm:spPr/>
      <dgm:t>
        <a:bodyPr/>
        <a:lstStyle/>
        <a:p>
          <a:endParaRPr lang="en-US" sz="3200"/>
        </a:p>
      </dgm:t>
    </dgm:pt>
    <dgm:pt modelId="{82398E33-20C0-42CA-9A22-1D647A300B3B}" type="sibTrans" cxnId="{74306DBD-92BA-43AC-965D-4341180F7071}">
      <dgm:prSet/>
      <dgm:spPr/>
      <dgm:t>
        <a:bodyPr/>
        <a:lstStyle/>
        <a:p>
          <a:endParaRPr lang="en-US" sz="3200"/>
        </a:p>
      </dgm:t>
    </dgm:pt>
    <dgm:pt modelId="{9C4DB216-8549-43AF-8A01-9AF273F3D421}">
      <dgm:prSet custT="1"/>
      <dgm:spPr/>
      <dgm:t>
        <a:bodyPr/>
        <a:lstStyle/>
        <a:p>
          <a:pPr>
            <a:lnSpc>
              <a:spcPct val="100000"/>
            </a:lnSpc>
          </a:pPr>
          <a:r>
            <a:rPr lang="en-AU" sz="2800" b="1"/>
            <a:t>Activities</a:t>
          </a:r>
          <a:endParaRPr lang="en-US" sz="2800"/>
        </a:p>
      </dgm:t>
    </dgm:pt>
    <dgm:pt modelId="{C4C9237A-BE1E-43FA-8211-69D6F90FDC16}" type="parTrans" cxnId="{E71173B3-E861-4F33-BFE7-6DC5A22CCBC3}">
      <dgm:prSet/>
      <dgm:spPr/>
      <dgm:t>
        <a:bodyPr/>
        <a:lstStyle/>
        <a:p>
          <a:endParaRPr lang="en-US" sz="3200"/>
        </a:p>
      </dgm:t>
    </dgm:pt>
    <dgm:pt modelId="{C136C627-6F97-4096-B4C8-87A153C39583}" type="sibTrans" cxnId="{E71173B3-E861-4F33-BFE7-6DC5A22CCBC3}">
      <dgm:prSet/>
      <dgm:spPr/>
      <dgm:t>
        <a:bodyPr/>
        <a:lstStyle/>
        <a:p>
          <a:endParaRPr lang="en-US" sz="3200"/>
        </a:p>
      </dgm:t>
    </dgm:pt>
    <dgm:pt modelId="{EC7B3B62-CF1A-4058-82A6-BFA77B940212}">
      <dgm:prSet custT="1"/>
      <dgm:spPr/>
      <dgm:t>
        <a:bodyPr/>
        <a:lstStyle/>
        <a:p>
          <a:pPr>
            <a:lnSpc>
              <a:spcPct val="100000"/>
            </a:lnSpc>
          </a:pPr>
          <a:r>
            <a:rPr lang="en-AU" sz="2800" b="1"/>
            <a:t>Forums (Discussion Board)</a:t>
          </a:r>
          <a:endParaRPr lang="en-US" sz="2800"/>
        </a:p>
      </dgm:t>
    </dgm:pt>
    <dgm:pt modelId="{BA2485C9-185E-4032-BDD6-78FC57D8D01F}" type="parTrans" cxnId="{38FD494D-19F7-4C0A-8344-71966BF45A20}">
      <dgm:prSet/>
      <dgm:spPr/>
      <dgm:t>
        <a:bodyPr/>
        <a:lstStyle/>
        <a:p>
          <a:endParaRPr lang="en-US" sz="3200"/>
        </a:p>
      </dgm:t>
    </dgm:pt>
    <dgm:pt modelId="{735A38C2-CF2F-42D5-AC11-D9F4CFB48DE6}" type="sibTrans" cxnId="{38FD494D-19F7-4C0A-8344-71966BF45A20}">
      <dgm:prSet/>
      <dgm:spPr/>
      <dgm:t>
        <a:bodyPr/>
        <a:lstStyle/>
        <a:p>
          <a:endParaRPr lang="en-US" sz="3200"/>
        </a:p>
      </dgm:t>
    </dgm:pt>
    <dgm:pt modelId="{E78AD28B-C7BB-4890-8516-012497391542}">
      <dgm:prSet custT="1"/>
      <dgm:spPr/>
      <dgm:t>
        <a:bodyPr/>
        <a:lstStyle/>
        <a:p>
          <a:pPr>
            <a:lnSpc>
              <a:spcPct val="100000"/>
            </a:lnSpc>
          </a:pPr>
          <a:r>
            <a:rPr lang="en-AU" sz="2800" b="1"/>
            <a:t>Search Forums</a:t>
          </a:r>
          <a:endParaRPr lang="en-US" sz="2800"/>
        </a:p>
      </dgm:t>
    </dgm:pt>
    <dgm:pt modelId="{FF94E15C-51DF-4162-B00F-5D3F1EB4D3CA}" type="parTrans" cxnId="{2A7A652B-727D-497A-85C8-58A1CC956BEC}">
      <dgm:prSet/>
      <dgm:spPr/>
      <dgm:t>
        <a:bodyPr/>
        <a:lstStyle/>
        <a:p>
          <a:endParaRPr lang="en-US" sz="3200"/>
        </a:p>
      </dgm:t>
    </dgm:pt>
    <dgm:pt modelId="{159BA2CD-EDC4-4B7D-9761-921AD6649F0D}" type="sibTrans" cxnId="{2A7A652B-727D-497A-85C8-58A1CC956BEC}">
      <dgm:prSet/>
      <dgm:spPr/>
      <dgm:t>
        <a:bodyPr/>
        <a:lstStyle/>
        <a:p>
          <a:endParaRPr lang="en-US" sz="3200"/>
        </a:p>
      </dgm:t>
    </dgm:pt>
    <dgm:pt modelId="{1FE596FD-1049-4DD3-93B0-C154A227D2C4}">
      <dgm:prSet custT="1"/>
      <dgm:spPr/>
      <dgm:t>
        <a:bodyPr/>
        <a:lstStyle/>
        <a:p>
          <a:pPr>
            <a:lnSpc>
              <a:spcPct val="100000"/>
            </a:lnSpc>
          </a:pPr>
          <a:r>
            <a:rPr lang="en-AU" sz="2800" b="1"/>
            <a:t>Checklist </a:t>
          </a:r>
          <a:endParaRPr lang="en-US" sz="2800"/>
        </a:p>
      </dgm:t>
    </dgm:pt>
    <dgm:pt modelId="{AA4721DE-0B13-4081-B7F4-0FCB0E7840C0}" type="parTrans" cxnId="{CCE44602-E701-4E52-9A8B-955E2FF0A712}">
      <dgm:prSet/>
      <dgm:spPr/>
      <dgm:t>
        <a:bodyPr/>
        <a:lstStyle/>
        <a:p>
          <a:endParaRPr lang="en-US" sz="3200"/>
        </a:p>
      </dgm:t>
    </dgm:pt>
    <dgm:pt modelId="{CC528D3F-AEA9-4DCB-93F8-4D3E12867147}" type="sibTrans" cxnId="{CCE44602-E701-4E52-9A8B-955E2FF0A712}">
      <dgm:prSet/>
      <dgm:spPr/>
      <dgm:t>
        <a:bodyPr/>
        <a:lstStyle/>
        <a:p>
          <a:endParaRPr lang="en-US" sz="3200"/>
        </a:p>
      </dgm:t>
    </dgm:pt>
    <dgm:pt modelId="{3D7DAF52-3DD7-4576-BAC7-EEF1C4CF54E5}" type="pres">
      <dgm:prSet presAssocID="{AA0634CB-96F7-46B0-80A7-120B86910870}" presName="root" presStyleCnt="0">
        <dgm:presLayoutVars>
          <dgm:dir/>
          <dgm:resizeHandles val="exact"/>
        </dgm:presLayoutVars>
      </dgm:prSet>
      <dgm:spPr/>
    </dgm:pt>
    <dgm:pt modelId="{67F390DB-A58F-43C4-95A0-CBBDD8388CF0}" type="pres">
      <dgm:prSet presAssocID="{92D43D44-FC24-4D38-B0A5-CF0FAF88D5A7}" presName="compNode" presStyleCnt="0"/>
      <dgm:spPr/>
    </dgm:pt>
    <dgm:pt modelId="{36EC913E-B9DC-4B12-A5D0-137A25F636CB}" type="pres">
      <dgm:prSet presAssocID="{92D43D44-FC24-4D38-B0A5-CF0FAF88D5A7}" presName="bgRect" presStyleLbl="bgShp" presStyleIdx="0" presStyleCnt="7"/>
      <dgm:spPr/>
    </dgm:pt>
    <dgm:pt modelId="{04BF86A1-0FFF-474B-832D-0AA564359723}" type="pres">
      <dgm:prSet presAssocID="{92D43D44-FC24-4D38-B0A5-CF0FAF88D5A7}" presName="iconRect" presStyleLbl="node1" presStyleIdx="0" presStyleCnt="7"/>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Tick"/>
        </a:ext>
      </dgm:extLst>
    </dgm:pt>
    <dgm:pt modelId="{6F71840C-EAAC-4AC6-8097-17469EC802D1}" type="pres">
      <dgm:prSet presAssocID="{92D43D44-FC24-4D38-B0A5-CF0FAF88D5A7}" presName="spaceRect" presStyleCnt="0"/>
      <dgm:spPr/>
    </dgm:pt>
    <dgm:pt modelId="{C1372863-3013-427B-8FFB-895708BCD7F1}" type="pres">
      <dgm:prSet presAssocID="{92D43D44-FC24-4D38-B0A5-CF0FAF88D5A7}" presName="parTx" presStyleLbl="revTx" presStyleIdx="0" presStyleCnt="7">
        <dgm:presLayoutVars>
          <dgm:chMax val="0"/>
          <dgm:chPref val="0"/>
        </dgm:presLayoutVars>
      </dgm:prSet>
      <dgm:spPr/>
    </dgm:pt>
    <dgm:pt modelId="{1B8C4E52-D717-4336-B0F2-F54497CED095}" type="pres">
      <dgm:prSet presAssocID="{F5AF9BE0-2CBF-44C5-862D-CCED02AAA2A2}" presName="sibTrans" presStyleCnt="0"/>
      <dgm:spPr/>
    </dgm:pt>
    <dgm:pt modelId="{609BCA96-58AF-4844-8A83-2E03835350C0}" type="pres">
      <dgm:prSet presAssocID="{602DEFE2-3C96-43BE-844A-EACD3F2298F5}" presName="compNode" presStyleCnt="0"/>
      <dgm:spPr/>
    </dgm:pt>
    <dgm:pt modelId="{75277E48-54A1-4086-85E8-922E0A4E722F}" type="pres">
      <dgm:prSet presAssocID="{602DEFE2-3C96-43BE-844A-EACD3F2298F5}" presName="bgRect" presStyleLbl="bgShp" presStyleIdx="1" presStyleCnt="7"/>
      <dgm:spPr/>
    </dgm:pt>
    <dgm:pt modelId="{B4F9FA6F-FD49-4598-9C67-3B65BA83A625}" type="pres">
      <dgm:prSet presAssocID="{602DEFE2-3C96-43BE-844A-EACD3F2298F5}" presName="iconRect" presStyleLbl="node1" presStyleIdx="1" presStyleCnt="7"/>
      <dgm:spPr>
        <a:blipFill rotWithShape="1">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Close"/>
        </a:ext>
      </dgm:extLst>
    </dgm:pt>
    <dgm:pt modelId="{C257737C-7FFB-42A1-A9CE-1D92879B0F26}" type="pres">
      <dgm:prSet presAssocID="{602DEFE2-3C96-43BE-844A-EACD3F2298F5}" presName="spaceRect" presStyleCnt="0"/>
      <dgm:spPr/>
    </dgm:pt>
    <dgm:pt modelId="{F8D97F5D-8C17-4F8C-B8F4-DB26E2058D3C}" type="pres">
      <dgm:prSet presAssocID="{602DEFE2-3C96-43BE-844A-EACD3F2298F5}" presName="parTx" presStyleLbl="revTx" presStyleIdx="1" presStyleCnt="7">
        <dgm:presLayoutVars>
          <dgm:chMax val="0"/>
          <dgm:chPref val="0"/>
        </dgm:presLayoutVars>
      </dgm:prSet>
      <dgm:spPr/>
    </dgm:pt>
    <dgm:pt modelId="{363301F0-8732-4289-883A-0FDF566348FC}" type="pres">
      <dgm:prSet presAssocID="{90371E80-D351-45AA-A560-A2E52B9BB668}" presName="sibTrans" presStyleCnt="0"/>
      <dgm:spPr/>
    </dgm:pt>
    <dgm:pt modelId="{8AB39628-A9FF-443B-9BAA-E48617165983}" type="pres">
      <dgm:prSet presAssocID="{82890711-CC76-4A93-AFC1-8B2CCA008B66}" presName="compNode" presStyleCnt="0"/>
      <dgm:spPr/>
    </dgm:pt>
    <dgm:pt modelId="{6DD4A749-9F4F-48F8-A2BD-B0B30AF7C557}" type="pres">
      <dgm:prSet presAssocID="{82890711-CC76-4A93-AFC1-8B2CCA008B66}" presName="bgRect" presStyleLbl="bgShp" presStyleIdx="2" presStyleCnt="7"/>
      <dgm:spPr/>
    </dgm:pt>
    <dgm:pt modelId="{19D38042-9E00-4B26-AE38-6DBA90C93471}" type="pres">
      <dgm:prSet presAssocID="{82890711-CC76-4A93-AFC1-8B2CCA008B66}" presName="iconRect" presStyleLbl="node1" presStyleIdx="2" presStyleCnt="7"/>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Monthly calendar"/>
        </a:ext>
      </dgm:extLst>
    </dgm:pt>
    <dgm:pt modelId="{A359FDFB-F75C-487E-B816-AC57522FB292}" type="pres">
      <dgm:prSet presAssocID="{82890711-CC76-4A93-AFC1-8B2CCA008B66}" presName="spaceRect" presStyleCnt="0"/>
      <dgm:spPr/>
    </dgm:pt>
    <dgm:pt modelId="{E553B997-A245-4833-AACE-814A40786F3E}" type="pres">
      <dgm:prSet presAssocID="{82890711-CC76-4A93-AFC1-8B2CCA008B66}" presName="parTx" presStyleLbl="revTx" presStyleIdx="2" presStyleCnt="7">
        <dgm:presLayoutVars>
          <dgm:chMax val="0"/>
          <dgm:chPref val="0"/>
        </dgm:presLayoutVars>
      </dgm:prSet>
      <dgm:spPr/>
    </dgm:pt>
    <dgm:pt modelId="{02E714C2-CDDD-48E0-9D2E-739938A5672E}" type="pres">
      <dgm:prSet presAssocID="{82398E33-20C0-42CA-9A22-1D647A300B3B}" presName="sibTrans" presStyleCnt="0"/>
      <dgm:spPr/>
    </dgm:pt>
    <dgm:pt modelId="{C5219E51-9F1B-4A4E-B1C8-746567031FB6}" type="pres">
      <dgm:prSet presAssocID="{9C4DB216-8549-43AF-8A01-9AF273F3D421}" presName="compNode" presStyleCnt="0"/>
      <dgm:spPr/>
    </dgm:pt>
    <dgm:pt modelId="{D2C1203A-A6C8-44CB-8DB6-1FD2E1192B7A}" type="pres">
      <dgm:prSet presAssocID="{9C4DB216-8549-43AF-8A01-9AF273F3D421}" presName="bgRect" presStyleLbl="bgShp" presStyleIdx="3" presStyleCnt="7"/>
      <dgm:spPr/>
    </dgm:pt>
    <dgm:pt modelId="{0EA73705-6ADF-4477-A490-018D6B7ADE13}" type="pres">
      <dgm:prSet presAssocID="{9C4DB216-8549-43AF-8A01-9AF273F3D421}" presName="iconRect" presStyleLbl="node1" presStyleIdx="3" presStyleCnt="7"/>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CheckList"/>
        </a:ext>
      </dgm:extLst>
    </dgm:pt>
    <dgm:pt modelId="{7E9C5EBE-13DA-4E62-B8F5-E26D497C35C7}" type="pres">
      <dgm:prSet presAssocID="{9C4DB216-8549-43AF-8A01-9AF273F3D421}" presName="spaceRect" presStyleCnt="0"/>
      <dgm:spPr/>
    </dgm:pt>
    <dgm:pt modelId="{01FC34C1-8341-40C8-B9CA-6626A1F7CC25}" type="pres">
      <dgm:prSet presAssocID="{9C4DB216-8549-43AF-8A01-9AF273F3D421}" presName="parTx" presStyleLbl="revTx" presStyleIdx="3" presStyleCnt="7">
        <dgm:presLayoutVars>
          <dgm:chMax val="0"/>
          <dgm:chPref val="0"/>
        </dgm:presLayoutVars>
      </dgm:prSet>
      <dgm:spPr/>
    </dgm:pt>
    <dgm:pt modelId="{5A5D16A2-3A72-4425-AFB0-EA2E6F73D0CD}" type="pres">
      <dgm:prSet presAssocID="{C136C627-6F97-4096-B4C8-87A153C39583}" presName="sibTrans" presStyleCnt="0"/>
      <dgm:spPr/>
    </dgm:pt>
    <dgm:pt modelId="{83923EEB-9251-4884-BC54-3042DA71BEBD}" type="pres">
      <dgm:prSet presAssocID="{EC7B3B62-CF1A-4058-82A6-BFA77B940212}" presName="compNode" presStyleCnt="0"/>
      <dgm:spPr/>
    </dgm:pt>
    <dgm:pt modelId="{44362F33-4857-42D1-AF09-8352615956A4}" type="pres">
      <dgm:prSet presAssocID="{EC7B3B62-CF1A-4058-82A6-BFA77B940212}" presName="bgRect" presStyleLbl="bgShp" presStyleIdx="4" presStyleCnt="7"/>
      <dgm:spPr/>
    </dgm:pt>
    <dgm:pt modelId="{34698003-D4E0-479E-90C6-C875E31A15D3}" type="pres">
      <dgm:prSet presAssocID="{EC7B3B62-CF1A-4058-82A6-BFA77B940212}" presName="iconRect" presStyleLbl="node1" presStyleIdx="4" presStyleCnt="7"/>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Meeting"/>
        </a:ext>
      </dgm:extLst>
    </dgm:pt>
    <dgm:pt modelId="{EBCF89CD-F9C1-4AAD-A5F5-D927A6000048}" type="pres">
      <dgm:prSet presAssocID="{EC7B3B62-CF1A-4058-82A6-BFA77B940212}" presName="spaceRect" presStyleCnt="0"/>
      <dgm:spPr/>
    </dgm:pt>
    <dgm:pt modelId="{F30AACAF-03A2-4DCB-8B0A-C4CBE1718326}" type="pres">
      <dgm:prSet presAssocID="{EC7B3B62-CF1A-4058-82A6-BFA77B940212}" presName="parTx" presStyleLbl="revTx" presStyleIdx="4" presStyleCnt="7">
        <dgm:presLayoutVars>
          <dgm:chMax val="0"/>
          <dgm:chPref val="0"/>
        </dgm:presLayoutVars>
      </dgm:prSet>
      <dgm:spPr/>
    </dgm:pt>
    <dgm:pt modelId="{D4150B2C-B96A-4EBD-A38A-097FF2A3A0C9}" type="pres">
      <dgm:prSet presAssocID="{735A38C2-CF2F-42D5-AC11-D9F4CFB48DE6}" presName="sibTrans" presStyleCnt="0"/>
      <dgm:spPr/>
    </dgm:pt>
    <dgm:pt modelId="{B448EDFB-531C-4438-98E7-564F22E3DA56}" type="pres">
      <dgm:prSet presAssocID="{E78AD28B-C7BB-4890-8516-012497391542}" presName="compNode" presStyleCnt="0"/>
      <dgm:spPr/>
    </dgm:pt>
    <dgm:pt modelId="{B468488A-F27B-4108-955D-71C6BAFDBB37}" type="pres">
      <dgm:prSet presAssocID="{E78AD28B-C7BB-4890-8516-012497391542}" presName="bgRect" presStyleLbl="bgShp" presStyleIdx="5" presStyleCnt="7"/>
      <dgm:spPr/>
    </dgm:pt>
    <dgm:pt modelId="{C3286CE3-CC0C-4A5D-9B98-A19F0B011460}" type="pres">
      <dgm:prSet presAssocID="{E78AD28B-C7BB-4890-8516-012497391542}" presName="iconRect" presStyleLbl="node1" presStyleIdx="5" presStyleCnt="7"/>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Magnifying glass"/>
        </a:ext>
      </dgm:extLst>
    </dgm:pt>
    <dgm:pt modelId="{6F22E72D-1CFC-49FB-8BB0-79030AEBC200}" type="pres">
      <dgm:prSet presAssocID="{E78AD28B-C7BB-4890-8516-012497391542}" presName="spaceRect" presStyleCnt="0"/>
      <dgm:spPr/>
    </dgm:pt>
    <dgm:pt modelId="{C1D11EBC-D44C-4F95-B1BF-55EEF3C0CBCB}" type="pres">
      <dgm:prSet presAssocID="{E78AD28B-C7BB-4890-8516-012497391542}" presName="parTx" presStyleLbl="revTx" presStyleIdx="5" presStyleCnt="7">
        <dgm:presLayoutVars>
          <dgm:chMax val="0"/>
          <dgm:chPref val="0"/>
        </dgm:presLayoutVars>
      </dgm:prSet>
      <dgm:spPr/>
    </dgm:pt>
    <dgm:pt modelId="{708D808A-8ED0-4C8E-A6EA-C679122F3268}" type="pres">
      <dgm:prSet presAssocID="{159BA2CD-EDC4-4B7D-9761-921AD6649F0D}" presName="sibTrans" presStyleCnt="0"/>
      <dgm:spPr/>
    </dgm:pt>
    <dgm:pt modelId="{AA8D2A74-64C7-49FC-AE1C-F931C1B6FE98}" type="pres">
      <dgm:prSet presAssocID="{1FE596FD-1049-4DD3-93B0-C154A227D2C4}" presName="compNode" presStyleCnt="0"/>
      <dgm:spPr/>
    </dgm:pt>
    <dgm:pt modelId="{E80CE97E-EA9E-47E9-8F53-E66B5F70086E}" type="pres">
      <dgm:prSet presAssocID="{1FE596FD-1049-4DD3-93B0-C154A227D2C4}" presName="bgRect" presStyleLbl="bgShp" presStyleIdx="6" presStyleCnt="7"/>
      <dgm:spPr/>
    </dgm:pt>
    <dgm:pt modelId="{8A70B386-D79F-4A08-9C00-F0FE8EB9C2AA}" type="pres">
      <dgm:prSet presAssocID="{1FE596FD-1049-4DD3-93B0-C154A227D2C4}" presName="iconRect" presStyleLbl="node1" presStyleIdx="6" presStyleCnt="7"/>
      <dgm:spPr>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a:noFill/>
        </a:ln>
      </dgm:spPr>
      <dgm:extLst>
        <a:ext uri="{E40237B7-FDA0-4F09-8148-C483321AD2D9}">
          <dgm14:cNvPr xmlns:dgm14="http://schemas.microsoft.com/office/drawing/2010/diagram" id="0" name="" descr="Presentation with Checklist"/>
        </a:ext>
      </dgm:extLst>
    </dgm:pt>
    <dgm:pt modelId="{DE752B80-55BC-45FB-AAAC-9CF574BEAC1A}" type="pres">
      <dgm:prSet presAssocID="{1FE596FD-1049-4DD3-93B0-C154A227D2C4}" presName="spaceRect" presStyleCnt="0"/>
      <dgm:spPr/>
    </dgm:pt>
    <dgm:pt modelId="{5AFE1B54-FB19-4EB6-95A4-5146D9A757CF}" type="pres">
      <dgm:prSet presAssocID="{1FE596FD-1049-4DD3-93B0-C154A227D2C4}" presName="parTx" presStyleLbl="revTx" presStyleIdx="6" presStyleCnt="7">
        <dgm:presLayoutVars>
          <dgm:chMax val="0"/>
          <dgm:chPref val="0"/>
        </dgm:presLayoutVars>
      </dgm:prSet>
      <dgm:spPr/>
    </dgm:pt>
  </dgm:ptLst>
  <dgm:cxnLst>
    <dgm:cxn modelId="{CCE44602-E701-4E52-9A8B-955E2FF0A712}" srcId="{AA0634CB-96F7-46B0-80A7-120B86910870}" destId="{1FE596FD-1049-4DD3-93B0-C154A227D2C4}" srcOrd="6" destOrd="0" parTransId="{AA4721DE-0B13-4081-B7F4-0FCB0E7840C0}" sibTransId="{CC528D3F-AEA9-4DCB-93F8-4D3E12867147}"/>
    <dgm:cxn modelId="{385C070A-994E-48E2-99C8-48127896FE85}" srcId="{AA0634CB-96F7-46B0-80A7-120B86910870}" destId="{92D43D44-FC24-4D38-B0A5-CF0FAF88D5A7}" srcOrd="0" destOrd="0" parTransId="{B26825F4-1B8A-4601-BCF6-2951083BC0C4}" sibTransId="{F5AF9BE0-2CBF-44C5-862D-CCED02AAA2A2}"/>
    <dgm:cxn modelId="{6BCAEF0E-F207-DA41-A6EC-FE3E4B3564CE}" type="presOf" srcId="{602DEFE2-3C96-43BE-844A-EACD3F2298F5}" destId="{F8D97F5D-8C17-4F8C-B8F4-DB26E2058D3C}" srcOrd="0" destOrd="0" presId="urn:microsoft.com/office/officeart/2018/2/layout/IconVerticalSolidList"/>
    <dgm:cxn modelId="{2A7A652B-727D-497A-85C8-58A1CC956BEC}" srcId="{AA0634CB-96F7-46B0-80A7-120B86910870}" destId="{E78AD28B-C7BB-4890-8516-012497391542}" srcOrd="5" destOrd="0" parTransId="{FF94E15C-51DF-4162-B00F-5D3F1EB4D3CA}" sibTransId="{159BA2CD-EDC4-4B7D-9761-921AD6649F0D}"/>
    <dgm:cxn modelId="{17EBB42B-667E-7249-8356-10D9BA07C93E}" type="presOf" srcId="{1FE596FD-1049-4DD3-93B0-C154A227D2C4}" destId="{5AFE1B54-FB19-4EB6-95A4-5146D9A757CF}" srcOrd="0" destOrd="0" presId="urn:microsoft.com/office/officeart/2018/2/layout/IconVerticalSolidList"/>
    <dgm:cxn modelId="{94D57849-870E-BB42-9A96-EBFDC32E20EA}" type="presOf" srcId="{82890711-CC76-4A93-AFC1-8B2CCA008B66}" destId="{E553B997-A245-4833-AACE-814A40786F3E}" srcOrd="0" destOrd="0" presId="urn:microsoft.com/office/officeart/2018/2/layout/IconVerticalSolidList"/>
    <dgm:cxn modelId="{38FD494D-19F7-4C0A-8344-71966BF45A20}" srcId="{AA0634CB-96F7-46B0-80A7-120B86910870}" destId="{EC7B3B62-CF1A-4058-82A6-BFA77B940212}" srcOrd="4" destOrd="0" parTransId="{BA2485C9-185E-4032-BDD6-78FC57D8D01F}" sibTransId="{735A38C2-CF2F-42D5-AC11-D9F4CFB48DE6}"/>
    <dgm:cxn modelId="{B03D8651-8960-1647-8F64-91ACA4FD7852}" type="presOf" srcId="{EC7B3B62-CF1A-4058-82A6-BFA77B940212}" destId="{F30AACAF-03A2-4DCB-8B0A-C4CBE1718326}" srcOrd="0" destOrd="0" presId="urn:microsoft.com/office/officeart/2018/2/layout/IconVerticalSolidList"/>
    <dgm:cxn modelId="{4E131281-B18C-4BF8-A3F5-6CB08EA159DD}" srcId="{AA0634CB-96F7-46B0-80A7-120B86910870}" destId="{602DEFE2-3C96-43BE-844A-EACD3F2298F5}" srcOrd="1" destOrd="0" parTransId="{4E76C947-89A5-488B-A6FA-5256C18EB3E8}" sibTransId="{90371E80-D351-45AA-A560-A2E52B9BB668}"/>
    <dgm:cxn modelId="{9FD3269D-4448-454A-AD7D-C155DFBBB0E8}" type="presOf" srcId="{AA0634CB-96F7-46B0-80A7-120B86910870}" destId="{3D7DAF52-3DD7-4576-BAC7-EEF1C4CF54E5}" srcOrd="0" destOrd="0" presId="urn:microsoft.com/office/officeart/2018/2/layout/IconVerticalSolidList"/>
    <dgm:cxn modelId="{AD3622B2-2552-E549-899C-4B2979D62825}" type="presOf" srcId="{9C4DB216-8549-43AF-8A01-9AF273F3D421}" destId="{01FC34C1-8341-40C8-B9CA-6626A1F7CC25}" srcOrd="0" destOrd="0" presId="urn:microsoft.com/office/officeart/2018/2/layout/IconVerticalSolidList"/>
    <dgm:cxn modelId="{E71173B3-E861-4F33-BFE7-6DC5A22CCBC3}" srcId="{AA0634CB-96F7-46B0-80A7-120B86910870}" destId="{9C4DB216-8549-43AF-8A01-9AF273F3D421}" srcOrd="3" destOrd="0" parTransId="{C4C9237A-BE1E-43FA-8211-69D6F90FDC16}" sibTransId="{C136C627-6F97-4096-B4C8-87A153C39583}"/>
    <dgm:cxn modelId="{74306DBD-92BA-43AC-965D-4341180F7071}" srcId="{AA0634CB-96F7-46B0-80A7-120B86910870}" destId="{82890711-CC76-4A93-AFC1-8B2CCA008B66}" srcOrd="2" destOrd="0" parTransId="{F4F5B30C-6BA5-4EC0-B8ED-01C4F6EB4B4A}" sibTransId="{82398E33-20C0-42CA-9A22-1D647A300B3B}"/>
    <dgm:cxn modelId="{DFCC49C4-8CC4-4546-84D5-F4D886CD04DB}" type="presOf" srcId="{E78AD28B-C7BB-4890-8516-012497391542}" destId="{C1D11EBC-D44C-4F95-B1BF-55EEF3C0CBCB}" srcOrd="0" destOrd="0" presId="urn:microsoft.com/office/officeart/2018/2/layout/IconVerticalSolidList"/>
    <dgm:cxn modelId="{41963EF2-30E4-5B40-A8EF-6526C5CAF9DB}" type="presOf" srcId="{92D43D44-FC24-4D38-B0A5-CF0FAF88D5A7}" destId="{C1372863-3013-427B-8FFB-895708BCD7F1}" srcOrd="0" destOrd="0" presId="urn:microsoft.com/office/officeart/2018/2/layout/IconVerticalSolidList"/>
    <dgm:cxn modelId="{1C78F90E-4524-1F47-9945-3C84A172D74E}" type="presParOf" srcId="{3D7DAF52-3DD7-4576-BAC7-EEF1C4CF54E5}" destId="{67F390DB-A58F-43C4-95A0-CBBDD8388CF0}" srcOrd="0" destOrd="0" presId="urn:microsoft.com/office/officeart/2018/2/layout/IconVerticalSolidList"/>
    <dgm:cxn modelId="{AFA43C79-34FB-5148-AB8F-C0BD284E49CF}" type="presParOf" srcId="{67F390DB-A58F-43C4-95A0-CBBDD8388CF0}" destId="{36EC913E-B9DC-4B12-A5D0-137A25F636CB}" srcOrd="0" destOrd="0" presId="urn:microsoft.com/office/officeart/2018/2/layout/IconVerticalSolidList"/>
    <dgm:cxn modelId="{1CFDE111-2119-5146-8522-B4247A00F671}" type="presParOf" srcId="{67F390DB-A58F-43C4-95A0-CBBDD8388CF0}" destId="{04BF86A1-0FFF-474B-832D-0AA564359723}" srcOrd="1" destOrd="0" presId="urn:microsoft.com/office/officeart/2018/2/layout/IconVerticalSolidList"/>
    <dgm:cxn modelId="{E182924E-6595-9A43-B67B-18CDD07DDB6D}" type="presParOf" srcId="{67F390DB-A58F-43C4-95A0-CBBDD8388CF0}" destId="{6F71840C-EAAC-4AC6-8097-17469EC802D1}" srcOrd="2" destOrd="0" presId="urn:microsoft.com/office/officeart/2018/2/layout/IconVerticalSolidList"/>
    <dgm:cxn modelId="{FFFA70BB-3768-104E-9AFE-2E33C21F7821}" type="presParOf" srcId="{67F390DB-A58F-43C4-95A0-CBBDD8388CF0}" destId="{C1372863-3013-427B-8FFB-895708BCD7F1}" srcOrd="3" destOrd="0" presId="urn:microsoft.com/office/officeart/2018/2/layout/IconVerticalSolidList"/>
    <dgm:cxn modelId="{97FB1932-D7A3-3640-B00F-A744FA078805}" type="presParOf" srcId="{3D7DAF52-3DD7-4576-BAC7-EEF1C4CF54E5}" destId="{1B8C4E52-D717-4336-B0F2-F54497CED095}" srcOrd="1" destOrd="0" presId="urn:microsoft.com/office/officeart/2018/2/layout/IconVerticalSolidList"/>
    <dgm:cxn modelId="{787BB12E-1600-8544-B477-1BCF049182C5}" type="presParOf" srcId="{3D7DAF52-3DD7-4576-BAC7-EEF1C4CF54E5}" destId="{609BCA96-58AF-4844-8A83-2E03835350C0}" srcOrd="2" destOrd="0" presId="urn:microsoft.com/office/officeart/2018/2/layout/IconVerticalSolidList"/>
    <dgm:cxn modelId="{E425189F-9A35-5149-B7B1-85A3D78740D1}" type="presParOf" srcId="{609BCA96-58AF-4844-8A83-2E03835350C0}" destId="{75277E48-54A1-4086-85E8-922E0A4E722F}" srcOrd="0" destOrd="0" presId="urn:microsoft.com/office/officeart/2018/2/layout/IconVerticalSolidList"/>
    <dgm:cxn modelId="{9838A22F-DC08-D14F-892D-3EC4069FEB89}" type="presParOf" srcId="{609BCA96-58AF-4844-8A83-2E03835350C0}" destId="{B4F9FA6F-FD49-4598-9C67-3B65BA83A625}" srcOrd="1" destOrd="0" presId="urn:microsoft.com/office/officeart/2018/2/layout/IconVerticalSolidList"/>
    <dgm:cxn modelId="{DCE5C9EA-99E1-0E42-B8D6-279DD5E37BB4}" type="presParOf" srcId="{609BCA96-58AF-4844-8A83-2E03835350C0}" destId="{C257737C-7FFB-42A1-A9CE-1D92879B0F26}" srcOrd="2" destOrd="0" presId="urn:microsoft.com/office/officeart/2018/2/layout/IconVerticalSolidList"/>
    <dgm:cxn modelId="{9F7F9DF0-03F3-014E-8F4A-3E9C1E801030}" type="presParOf" srcId="{609BCA96-58AF-4844-8A83-2E03835350C0}" destId="{F8D97F5D-8C17-4F8C-B8F4-DB26E2058D3C}" srcOrd="3" destOrd="0" presId="urn:microsoft.com/office/officeart/2018/2/layout/IconVerticalSolidList"/>
    <dgm:cxn modelId="{62C5B78D-56A8-8E44-B9B0-3D557B14F0DD}" type="presParOf" srcId="{3D7DAF52-3DD7-4576-BAC7-EEF1C4CF54E5}" destId="{363301F0-8732-4289-883A-0FDF566348FC}" srcOrd="3" destOrd="0" presId="urn:microsoft.com/office/officeart/2018/2/layout/IconVerticalSolidList"/>
    <dgm:cxn modelId="{6434DA53-04CF-1E44-A849-3C3A06B3B7F4}" type="presParOf" srcId="{3D7DAF52-3DD7-4576-BAC7-EEF1C4CF54E5}" destId="{8AB39628-A9FF-443B-9BAA-E48617165983}" srcOrd="4" destOrd="0" presId="urn:microsoft.com/office/officeart/2018/2/layout/IconVerticalSolidList"/>
    <dgm:cxn modelId="{954490A2-7642-824F-B43A-0D62FAD88C1E}" type="presParOf" srcId="{8AB39628-A9FF-443B-9BAA-E48617165983}" destId="{6DD4A749-9F4F-48F8-A2BD-B0B30AF7C557}" srcOrd="0" destOrd="0" presId="urn:microsoft.com/office/officeart/2018/2/layout/IconVerticalSolidList"/>
    <dgm:cxn modelId="{F4E67459-0E32-AB4C-8957-FEB4F94DBE11}" type="presParOf" srcId="{8AB39628-A9FF-443B-9BAA-E48617165983}" destId="{19D38042-9E00-4B26-AE38-6DBA90C93471}" srcOrd="1" destOrd="0" presId="urn:microsoft.com/office/officeart/2018/2/layout/IconVerticalSolidList"/>
    <dgm:cxn modelId="{F1FC0DAE-DEFB-924B-81F9-D9470AFAEEE4}" type="presParOf" srcId="{8AB39628-A9FF-443B-9BAA-E48617165983}" destId="{A359FDFB-F75C-487E-B816-AC57522FB292}" srcOrd="2" destOrd="0" presId="urn:microsoft.com/office/officeart/2018/2/layout/IconVerticalSolidList"/>
    <dgm:cxn modelId="{D8ADCC00-768A-8C48-BE15-CAC0ED5699CC}" type="presParOf" srcId="{8AB39628-A9FF-443B-9BAA-E48617165983}" destId="{E553B997-A245-4833-AACE-814A40786F3E}" srcOrd="3" destOrd="0" presId="urn:microsoft.com/office/officeart/2018/2/layout/IconVerticalSolidList"/>
    <dgm:cxn modelId="{46E12DEF-ACB4-1843-90FB-312E67765544}" type="presParOf" srcId="{3D7DAF52-3DD7-4576-BAC7-EEF1C4CF54E5}" destId="{02E714C2-CDDD-48E0-9D2E-739938A5672E}" srcOrd="5" destOrd="0" presId="urn:microsoft.com/office/officeart/2018/2/layout/IconVerticalSolidList"/>
    <dgm:cxn modelId="{B98A60A4-DAD8-0B4F-872E-B8AA9318489B}" type="presParOf" srcId="{3D7DAF52-3DD7-4576-BAC7-EEF1C4CF54E5}" destId="{C5219E51-9F1B-4A4E-B1C8-746567031FB6}" srcOrd="6" destOrd="0" presId="urn:microsoft.com/office/officeart/2018/2/layout/IconVerticalSolidList"/>
    <dgm:cxn modelId="{95E970ED-0938-8941-96A7-E01D0CDF471D}" type="presParOf" srcId="{C5219E51-9F1B-4A4E-B1C8-746567031FB6}" destId="{D2C1203A-A6C8-44CB-8DB6-1FD2E1192B7A}" srcOrd="0" destOrd="0" presId="urn:microsoft.com/office/officeart/2018/2/layout/IconVerticalSolidList"/>
    <dgm:cxn modelId="{37DF0656-CAD3-BE4F-B2FB-D6E900EFB0FF}" type="presParOf" srcId="{C5219E51-9F1B-4A4E-B1C8-746567031FB6}" destId="{0EA73705-6ADF-4477-A490-018D6B7ADE13}" srcOrd="1" destOrd="0" presId="urn:microsoft.com/office/officeart/2018/2/layout/IconVerticalSolidList"/>
    <dgm:cxn modelId="{2E846F09-E832-9545-9A87-9F17CBC5B0F6}" type="presParOf" srcId="{C5219E51-9F1B-4A4E-B1C8-746567031FB6}" destId="{7E9C5EBE-13DA-4E62-B8F5-E26D497C35C7}" srcOrd="2" destOrd="0" presId="urn:microsoft.com/office/officeart/2018/2/layout/IconVerticalSolidList"/>
    <dgm:cxn modelId="{AFD9B808-8656-854B-A01A-6BFA2AEDBD7B}" type="presParOf" srcId="{C5219E51-9F1B-4A4E-B1C8-746567031FB6}" destId="{01FC34C1-8341-40C8-B9CA-6626A1F7CC25}" srcOrd="3" destOrd="0" presId="urn:microsoft.com/office/officeart/2018/2/layout/IconVerticalSolidList"/>
    <dgm:cxn modelId="{1CC9E3E4-4D56-0C45-B7DC-9D9693254153}" type="presParOf" srcId="{3D7DAF52-3DD7-4576-BAC7-EEF1C4CF54E5}" destId="{5A5D16A2-3A72-4425-AFB0-EA2E6F73D0CD}" srcOrd="7" destOrd="0" presId="urn:microsoft.com/office/officeart/2018/2/layout/IconVerticalSolidList"/>
    <dgm:cxn modelId="{5E8E5CF9-61F2-9B4E-AC88-82B56DDFC81D}" type="presParOf" srcId="{3D7DAF52-3DD7-4576-BAC7-EEF1C4CF54E5}" destId="{83923EEB-9251-4884-BC54-3042DA71BEBD}" srcOrd="8" destOrd="0" presId="urn:microsoft.com/office/officeart/2018/2/layout/IconVerticalSolidList"/>
    <dgm:cxn modelId="{59E92EE5-0DDC-4441-8E37-3EAC4665E4C3}" type="presParOf" srcId="{83923EEB-9251-4884-BC54-3042DA71BEBD}" destId="{44362F33-4857-42D1-AF09-8352615956A4}" srcOrd="0" destOrd="0" presId="urn:microsoft.com/office/officeart/2018/2/layout/IconVerticalSolidList"/>
    <dgm:cxn modelId="{6C86896D-F9B9-AD49-96C5-CE06F30C1227}" type="presParOf" srcId="{83923EEB-9251-4884-BC54-3042DA71BEBD}" destId="{34698003-D4E0-479E-90C6-C875E31A15D3}" srcOrd="1" destOrd="0" presId="urn:microsoft.com/office/officeart/2018/2/layout/IconVerticalSolidList"/>
    <dgm:cxn modelId="{92FA467E-91E6-A842-9EF4-7607ACE02097}" type="presParOf" srcId="{83923EEB-9251-4884-BC54-3042DA71BEBD}" destId="{EBCF89CD-F9C1-4AAD-A5F5-D927A6000048}" srcOrd="2" destOrd="0" presId="urn:microsoft.com/office/officeart/2018/2/layout/IconVerticalSolidList"/>
    <dgm:cxn modelId="{8D652C45-FB89-A540-B050-F230C8DAF29E}" type="presParOf" srcId="{83923EEB-9251-4884-BC54-3042DA71BEBD}" destId="{F30AACAF-03A2-4DCB-8B0A-C4CBE1718326}" srcOrd="3" destOrd="0" presId="urn:microsoft.com/office/officeart/2018/2/layout/IconVerticalSolidList"/>
    <dgm:cxn modelId="{05F9E155-ED09-CE41-A96B-D96A68FA4657}" type="presParOf" srcId="{3D7DAF52-3DD7-4576-BAC7-EEF1C4CF54E5}" destId="{D4150B2C-B96A-4EBD-A38A-097FF2A3A0C9}" srcOrd="9" destOrd="0" presId="urn:microsoft.com/office/officeart/2018/2/layout/IconVerticalSolidList"/>
    <dgm:cxn modelId="{F081330F-CE4B-B143-8511-F6C27B0AE4FE}" type="presParOf" srcId="{3D7DAF52-3DD7-4576-BAC7-EEF1C4CF54E5}" destId="{B448EDFB-531C-4438-98E7-564F22E3DA56}" srcOrd="10" destOrd="0" presId="urn:microsoft.com/office/officeart/2018/2/layout/IconVerticalSolidList"/>
    <dgm:cxn modelId="{9670DC8D-23D3-0A46-87F5-3C1C294DB8E6}" type="presParOf" srcId="{B448EDFB-531C-4438-98E7-564F22E3DA56}" destId="{B468488A-F27B-4108-955D-71C6BAFDBB37}" srcOrd="0" destOrd="0" presId="urn:microsoft.com/office/officeart/2018/2/layout/IconVerticalSolidList"/>
    <dgm:cxn modelId="{3FC65937-38DB-BF43-9CAB-BF2E77A18405}" type="presParOf" srcId="{B448EDFB-531C-4438-98E7-564F22E3DA56}" destId="{C3286CE3-CC0C-4A5D-9B98-A19F0B011460}" srcOrd="1" destOrd="0" presId="urn:microsoft.com/office/officeart/2018/2/layout/IconVerticalSolidList"/>
    <dgm:cxn modelId="{C16F52CA-0BDD-FA4B-B63B-719FAA04459D}" type="presParOf" srcId="{B448EDFB-531C-4438-98E7-564F22E3DA56}" destId="{6F22E72D-1CFC-49FB-8BB0-79030AEBC200}" srcOrd="2" destOrd="0" presId="urn:microsoft.com/office/officeart/2018/2/layout/IconVerticalSolidList"/>
    <dgm:cxn modelId="{50A61899-616D-F741-A5A4-A61F23A0423E}" type="presParOf" srcId="{B448EDFB-531C-4438-98E7-564F22E3DA56}" destId="{C1D11EBC-D44C-4F95-B1BF-55EEF3C0CBCB}" srcOrd="3" destOrd="0" presId="urn:microsoft.com/office/officeart/2018/2/layout/IconVerticalSolidList"/>
    <dgm:cxn modelId="{43F77A1D-4FDA-E940-86C2-5073BBA78FE1}" type="presParOf" srcId="{3D7DAF52-3DD7-4576-BAC7-EEF1C4CF54E5}" destId="{708D808A-8ED0-4C8E-A6EA-C679122F3268}" srcOrd="11" destOrd="0" presId="urn:microsoft.com/office/officeart/2018/2/layout/IconVerticalSolidList"/>
    <dgm:cxn modelId="{107E5674-CBCD-5246-9261-EB2EFDECAB35}" type="presParOf" srcId="{3D7DAF52-3DD7-4576-BAC7-EEF1C4CF54E5}" destId="{AA8D2A74-64C7-49FC-AE1C-F931C1B6FE98}" srcOrd="12" destOrd="0" presId="urn:microsoft.com/office/officeart/2018/2/layout/IconVerticalSolidList"/>
    <dgm:cxn modelId="{CC9F2A1A-ACC6-4841-A0D5-B6178DB6BE63}" type="presParOf" srcId="{AA8D2A74-64C7-49FC-AE1C-F931C1B6FE98}" destId="{E80CE97E-EA9E-47E9-8F53-E66B5F70086E}" srcOrd="0" destOrd="0" presId="urn:microsoft.com/office/officeart/2018/2/layout/IconVerticalSolidList"/>
    <dgm:cxn modelId="{AF1FEEED-BD2F-8E4F-AAAC-2E5DDCA461E6}" type="presParOf" srcId="{AA8D2A74-64C7-49FC-AE1C-F931C1B6FE98}" destId="{8A70B386-D79F-4A08-9C00-F0FE8EB9C2AA}" srcOrd="1" destOrd="0" presId="urn:microsoft.com/office/officeart/2018/2/layout/IconVerticalSolidList"/>
    <dgm:cxn modelId="{F1856A6A-A6F0-5048-8D58-C9D462809771}" type="presParOf" srcId="{AA8D2A74-64C7-49FC-AE1C-F931C1B6FE98}" destId="{DE752B80-55BC-45FB-AAAC-9CF574BEAC1A}" srcOrd="2" destOrd="0" presId="urn:microsoft.com/office/officeart/2018/2/layout/IconVerticalSolidList"/>
    <dgm:cxn modelId="{CFBC1E1A-5D24-3B43-9EF4-2EA7453BF547}" type="presParOf" srcId="{AA8D2A74-64C7-49FC-AE1C-F931C1B6FE98}" destId="{5AFE1B54-FB19-4EB6-95A4-5146D9A757CF}"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F064F75-F09C-4450-8590-EC00E98FAB64}"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F164C8B3-F80A-4C77-9497-894EC005EA5C}">
      <dgm:prSet custT="1"/>
      <dgm:spPr/>
      <dgm:t>
        <a:bodyPr/>
        <a:lstStyle/>
        <a:p>
          <a:r>
            <a:rPr lang="en-AU" sz="2000"/>
            <a:t>Brainstorming</a:t>
          </a:r>
          <a:endParaRPr lang="en-US" sz="2000"/>
        </a:p>
      </dgm:t>
    </dgm:pt>
    <dgm:pt modelId="{D4E49674-0739-489A-8D8B-91FD5328E1F0}" type="parTrans" cxnId="{177EB60D-AB42-44D5-B0CF-EC94D094616E}">
      <dgm:prSet/>
      <dgm:spPr/>
      <dgm:t>
        <a:bodyPr/>
        <a:lstStyle/>
        <a:p>
          <a:endParaRPr lang="en-US" sz="2400"/>
        </a:p>
      </dgm:t>
    </dgm:pt>
    <dgm:pt modelId="{7CBDE7D3-0639-4360-AACE-394914AD8C60}" type="sibTrans" cxnId="{177EB60D-AB42-44D5-B0CF-EC94D094616E}">
      <dgm:prSet/>
      <dgm:spPr/>
      <dgm:t>
        <a:bodyPr/>
        <a:lstStyle/>
        <a:p>
          <a:endParaRPr lang="en-US" sz="2400"/>
        </a:p>
      </dgm:t>
    </dgm:pt>
    <dgm:pt modelId="{488B943B-EA66-427F-BA8C-2E98CF9A8743}">
      <dgm:prSet custT="1"/>
      <dgm:spPr/>
      <dgm:t>
        <a:bodyPr/>
        <a:lstStyle/>
        <a:p>
          <a:r>
            <a:rPr lang="en-AU" sz="2000"/>
            <a:t>Smaller group sizes</a:t>
          </a:r>
          <a:endParaRPr lang="en-US" sz="2000"/>
        </a:p>
      </dgm:t>
    </dgm:pt>
    <dgm:pt modelId="{35C88760-1FB3-46C4-9134-975283FCCEA3}" type="parTrans" cxnId="{C47135F1-B75B-45BE-B25C-92D3A845A46B}">
      <dgm:prSet/>
      <dgm:spPr/>
      <dgm:t>
        <a:bodyPr/>
        <a:lstStyle/>
        <a:p>
          <a:endParaRPr lang="en-US" sz="2400"/>
        </a:p>
      </dgm:t>
    </dgm:pt>
    <dgm:pt modelId="{7349FC8E-A678-4C1A-9993-304FED09D922}" type="sibTrans" cxnId="{C47135F1-B75B-45BE-B25C-92D3A845A46B}">
      <dgm:prSet/>
      <dgm:spPr/>
      <dgm:t>
        <a:bodyPr/>
        <a:lstStyle/>
        <a:p>
          <a:endParaRPr lang="en-US" sz="2400"/>
        </a:p>
      </dgm:t>
    </dgm:pt>
    <dgm:pt modelId="{5B922C74-6B14-4A54-8CC8-D7F0BF972ACB}">
      <dgm:prSet custT="1"/>
      <dgm:spPr/>
      <dgm:t>
        <a:bodyPr/>
        <a:lstStyle/>
        <a:p>
          <a:r>
            <a:rPr lang="en-AU" sz="2000"/>
            <a:t>Groups help each other</a:t>
          </a:r>
          <a:endParaRPr lang="en-US" sz="2000"/>
        </a:p>
      </dgm:t>
    </dgm:pt>
    <dgm:pt modelId="{47B9C78B-23BE-439A-A4A6-12B9A2536F89}" type="parTrans" cxnId="{BBD1A122-CB58-467B-AFE3-DB702BB65CE2}">
      <dgm:prSet/>
      <dgm:spPr/>
      <dgm:t>
        <a:bodyPr/>
        <a:lstStyle/>
        <a:p>
          <a:endParaRPr lang="en-US" sz="2400"/>
        </a:p>
      </dgm:t>
    </dgm:pt>
    <dgm:pt modelId="{E2EECC71-225A-424B-877E-88464F8BC942}" type="sibTrans" cxnId="{BBD1A122-CB58-467B-AFE3-DB702BB65CE2}">
      <dgm:prSet/>
      <dgm:spPr/>
      <dgm:t>
        <a:bodyPr/>
        <a:lstStyle/>
        <a:p>
          <a:endParaRPr lang="en-US" sz="2400"/>
        </a:p>
      </dgm:t>
    </dgm:pt>
    <dgm:pt modelId="{A73A7ABA-EF98-4065-872C-899F930CB922}">
      <dgm:prSet custT="1"/>
      <dgm:spPr/>
      <dgm:t>
        <a:bodyPr/>
        <a:lstStyle/>
        <a:p>
          <a:r>
            <a:rPr lang="en-AU" sz="2000"/>
            <a:t>Interactive</a:t>
          </a:r>
          <a:endParaRPr lang="en-US" sz="2000"/>
        </a:p>
      </dgm:t>
    </dgm:pt>
    <dgm:pt modelId="{75CB87F2-1B5D-42DD-BEAC-DBD7B310DA86}" type="parTrans" cxnId="{B31F0DA5-50CD-4848-9A6A-7E9E271342B5}">
      <dgm:prSet/>
      <dgm:spPr/>
      <dgm:t>
        <a:bodyPr/>
        <a:lstStyle/>
        <a:p>
          <a:endParaRPr lang="en-US" sz="2400"/>
        </a:p>
      </dgm:t>
    </dgm:pt>
    <dgm:pt modelId="{241135A0-F70F-4E06-A6C9-51192BE7B439}" type="sibTrans" cxnId="{B31F0DA5-50CD-4848-9A6A-7E9E271342B5}">
      <dgm:prSet/>
      <dgm:spPr/>
      <dgm:t>
        <a:bodyPr/>
        <a:lstStyle/>
        <a:p>
          <a:endParaRPr lang="en-US" sz="2400"/>
        </a:p>
      </dgm:t>
    </dgm:pt>
    <dgm:pt modelId="{D5CDF910-14CC-4EBC-9DAC-1BE27A45E8DB}">
      <dgm:prSet custT="1"/>
      <dgm:spPr/>
      <dgm:t>
        <a:bodyPr/>
        <a:lstStyle/>
        <a:p>
          <a:r>
            <a:rPr lang="en-AU" sz="2000"/>
            <a:t>Lecturer can discuss with groups by visiting</a:t>
          </a:r>
          <a:endParaRPr lang="en-US" sz="2000"/>
        </a:p>
      </dgm:t>
    </dgm:pt>
    <dgm:pt modelId="{A771C48E-3A5E-4D67-9991-713992200107}" type="parTrans" cxnId="{F52332E3-2EE9-450F-9DDC-E1D036967C54}">
      <dgm:prSet/>
      <dgm:spPr/>
      <dgm:t>
        <a:bodyPr/>
        <a:lstStyle/>
        <a:p>
          <a:endParaRPr lang="en-US" sz="2400"/>
        </a:p>
      </dgm:t>
    </dgm:pt>
    <dgm:pt modelId="{28EDAEBC-9F10-4038-8862-FE17AA1FF317}" type="sibTrans" cxnId="{F52332E3-2EE9-450F-9DDC-E1D036967C54}">
      <dgm:prSet/>
      <dgm:spPr/>
      <dgm:t>
        <a:bodyPr/>
        <a:lstStyle/>
        <a:p>
          <a:endParaRPr lang="en-US" sz="2400"/>
        </a:p>
      </dgm:t>
    </dgm:pt>
    <dgm:pt modelId="{16B6238D-807D-4CC8-AD59-BBC9A93782BA}">
      <dgm:prSet custT="1"/>
      <dgm:spPr/>
      <dgm:t>
        <a:bodyPr/>
        <a:lstStyle/>
        <a:p>
          <a:r>
            <a:rPr lang="en-AU" sz="2000"/>
            <a:t>More access to the tutor when they visit the breakout group as the group is smaller than the main tutorial size</a:t>
          </a:r>
          <a:endParaRPr lang="en-US" sz="2000"/>
        </a:p>
      </dgm:t>
    </dgm:pt>
    <dgm:pt modelId="{F6A66B0E-BFD0-458F-85D8-C4C8F4A11334}" type="parTrans" cxnId="{3D8C8147-F994-43F4-8369-A915B69D5BD2}">
      <dgm:prSet/>
      <dgm:spPr/>
      <dgm:t>
        <a:bodyPr/>
        <a:lstStyle/>
        <a:p>
          <a:endParaRPr lang="en-US" sz="2400"/>
        </a:p>
      </dgm:t>
    </dgm:pt>
    <dgm:pt modelId="{AA99A566-740D-415F-8C17-BB5DA6798165}" type="sibTrans" cxnId="{3D8C8147-F994-43F4-8369-A915B69D5BD2}">
      <dgm:prSet/>
      <dgm:spPr/>
      <dgm:t>
        <a:bodyPr/>
        <a:lstStyle/>
        <a:p>
          <a:endParaRPr lang="en-US" sz="2400"/>
        </a:p>
      </dgm:t>
    </dgm:pt>
    <dgm:pt modelId="{5DCA3E3C-DFF1-4764-9091-3876DFAA8391}">
      <dgm:prSet custT="1"/>
      <dgm:spPr/>
      <dgm:t>
        <a:bodyPr/>
        <a:lstStyle/>
        <a:p>
          <a:r>
            <a:rPr lang="en-AU" sz="2000"/>
            <a:t>Easier to talk to each other</a:t>
          </a:r>
          <a:endParaRPr lang="en-US" sz="2000"/>
        </a:p>
      </dgm:t>
    </dgm:pt>
    <dgm:pt modelId="{A38D64B3-C1B7-42B2-83BE-A961F236E4B4}" type="parTrans" cxnId="{B1B08020-123A-4199-A18E-6FD2BDA37AA0}">
      <dgm:prSet/>
      <dgm:spPr/>
      <dgm:t>
        <a:bodyPr/>
        <a:lstStyle/>
        <a:p>
          <a:endParaRPr lang="en-US" sz="2400"/>
        </a:p>
      </dgm:t>
    </dgm:pt>
    <dgm:pt modelId="{E31D01F6-A712-487B-B3B3-DDCCBAAD1BF0}" type="sibTrans" cxnId="{B1B08020-123A-4199-A18E-6FD2BDA37AA0}">
      <dgm:prSet/>
      <dgm:spPr/>
      <dgm:t>
        <a:bodyPr/>
        <a:lstStyle/>
        <a:p>
          <a:endParaRPr lang="en-US" sz="2400"/>
        </a:p>
      </dgm:t>
    </dgm:pt>
    <dgm:pt modelId="{90412E00-E06E-46A9-B50D-983575FD9EBB}">
      <dgm:prSet custT="1"/>
      <dgm:spPr/>
      <dgm:t>
        <a:bodyPr/>
        <a:lstStyle/>
        <a:p>
          <a:r>
            <a:rPr lang="en-AU" sz="2000"/>
            <a:t>No distractions, can concentrate on talking to each other</a:t>
          </a:r>
          <a:endParaRPr lang="en-US" sz="2000"/>
        </a:p>
      </dgm:t>
    </dgm:pt>
    <dgm:pt modelId="{2D0152C4-2DD6-447B-905A-3EB114D7E5A6}" type="parTrans" cxnId="{949CE85C-75D0-47B5-92F9-81F73B43D7EB}">
      <dgm:prSet/>
      <dgm:spPr/>
      <dgm:t>
        <a:bodyPr/>
        <a:lstStyle/>
        <a:p>
          <a:endParaRPr lang="en-US" sz="2400"/>
        </a:p>
      </dgm:t>
    </dgm:pt>
    <dgm:pt modelId="{8E9C446E-B5B4-4874-9DDF-C736E91EB7C8}" type="sibTrans" cxnId="{949CE85C-75D0-47B5-92F9-81F73B43D7EB}">
      <dgm:prSet/>
      <dgm:spPr/>
      <dgm:t>
        <a:bodyPr/>
        <a:lstStyle/>
        <a:p>
          <a:endParaRPr lang="en-US" sz="2400"/>
        </a:p>
      </dgm:t>
    </dgm:pt>
    <dgm:pt modelId="{FF89DE01-BA02-4C80-B6A0-92F71FE2AC9C}" type="pres">
      <dgm:prSet presAssocID="{7F064F75-F09C-4450-8590-EC00E98FAB64}" presName="root" presStyleCnt="0">
        <dgm:presLayoutVars>
          <dgm:dir/>
          <dgm:resizeHandles val="exact"/>
        </dgm:presLayoutVars>
      </dgm:prSet>
      <dgm:spPr/>
    </dgm:pt>
    <dgm:pt modelId="{0CAF0E1C-992E-44D8-9F0E-6D0C229A25A1}" type="pres">
      <dgm:prSet presAssocID="{F164C8B3-F80A-4C77-9497-894EC005EA5C}" presName="compNode" presStyleCnt="0"/>
      <dgm:spPr/>
    </dgm:pt>
    <dgm:pt modelId="{4386F7D6-4C03-4828-BA2E-180FE739A9D0}" type="pres">
      <dgm:prSet presAssocID="{F164C8B3-F80A-4C77-9497-894EC005EA5C}" presName="bgRect" presStyleLbl="bgShp" presStyleIdx="0" presStyleCnt="8"/>
      <dgm:spPr/>
    </dgm:pt>
    <dgm:pt modelId="{DC60634D-52B5-4B75-8A74-DAC2DB9044C0}" type="pres">
      <dgm:prSet presAssocID="{F164C8B3-F80A-4C77-9497-894EC005EA5C}" presName="iconRect" presStyleLbl="node1" presStyleIdx="0" presStyleCnt="8"/>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Thought bubble"/>
        </a:ext>
      </dgm:extLst>
    </dgm:pt>
    <dgm:pt modelId="{207C3925-3EF5-4E85-BD1F-E57BF23B1991}" type="pres">
      <dgm:prSet presAssocID="{F164C8B3-F80A-4C77-9497-894EC005EA5C}" presName="spaceRect" presStyleCnt="0"/>
      <dgm:spPr/>
    </dgm:pt>
    <dgm:pt modelId="{3EF74425-F855-4361-8ADF-E139190A229A}" type="pres">
      <dgm:prSet presAssocID="{F164C8B3-F80A-4C77-9497-894EC005EA5C}" presName="parTx" presStyleLbl="revTx" presStyleIdx="0" presStyleCnt="8">
        <dgm:presLayoutVars>
          <dgm:chMax val="0"/>
          <dgm:chPref val="0"/>
        </dgm:presLayoutVars>
      </dgm:prSet>
      <dgm:spPr/>
    </dgm:pt>
    <dgm:pt modelId="{2555EF2F-A57D-4D4F-B5B6-B1A84E92C035}" type="pres">
      <dgm:prSet presAssocID="{7CBDE7D3-0639-4360-AACE-394914AD8C60}" presName="sibTrans" presStyleCnt="0"/>
      <dgm:spPr/>
    </dgm:pt>
    <dgm:pt modelId="{0202030C-D37A-4C99-8A78-A9E05ECD2007}" type="pres">
      <dgm:prSet presAssocID="{488B943B-EA66-427F-BA8C-2E98CF9A8743}" presName="compNode" presStyleCnt="0"/>
      <dgm:spPr/>
    </dgm:pt>
    <dgm:pt modelId="{2BCC0D95-2B03-410D-B357-F199D10EA7AA}" type="pres">
      <dgm:prSet presAssocID="{488B943B-EA66-427F-BA8C-2E98CF9A8743}" presName="bgRect" presStyleLbl="bgShp" presStyleIdx="1" presStyleCnt="8"/>
      <dgm:spPr/>
    </dgm:pt>
    <dgm:pt modelId="{FC0701AD-D202-468C-9CA3-1098A35EB231}" type="pres">
      <dgm:prSet presAssocID="{488B943B-EA66-427F-BA8C-2E98CF9A8743}" presName="iconRect" presStyleLbl="node1" presStyleIdx="1" presStyleCnt="8"/>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Group"/>
        </a:ext>
      </dgm:extLst>
    </dgm:pt>
    <dgm:pt modelId="{16C31A32-C382-487D-A9A9-BEAF8F6B20B4}" type="pres">
      <dgm:prSet presAssocID="{488B943B-EA66-427F-BA8C-2E98CF9A8743}" presName="spaceRect" presStyleCnt="0"/>
      <dgm:spPr/>
    </dgm:pt>
    <dgm:pt modelId="{8B2312A5-F7DA-4102-9D83-91EB27D67CC3}" type="pres">
      <dgm:prSet presAssocID="{488B943B-EA66-427F-BA8C-2E98CF9A8743}" presName="parTx" presStyleLbl="revTx" presStyleIdx="1" presStyleCnt="8">
        <dgm:presLayoutVars>
          <dgm:chMax val="0"/>
          <dgm:chPref val="0"/>
        </dgm:presLayoutVars>
      </dgm:prSet>
      <dgm:spPr/>
    </dgm:pt>
    <dgm:pt modelId="{AB648CB1-3372-439E-94AC-F2BD4E1CE280}" type="pres">
      <dgm:prSet presAssocID="{7349FC8E-A678-4C1A-9993-304FED09D922}" presName="sibTrans" presStyleCnt="0"/>
      <dgm:spPr/>
    </dgm:pt>
    <dgm:pt modelId="{54985223-E8C6-4EE3-A4E8-984404129DFA}" type="pres">
      <dgm:prSet presAssocID="{5B922C74-6B14-4A54-8CC8-D7F0BF972ACB}" presName="compNode" presStyleCnt="0"/>
      <dgm:spPr/>
    </dgm:pt>
    <dgm:pt modelId="{82BCBBEF-D2FB-4CA1-85D8-058797DC981F}" type="pres">
      <dgm:prSet presAssocID="{5B922C74-6B14-4A54-8CC8-D7F0BF972ACB}" presName="bgRect" presStyleLbl="bgShp" presStyleIdx="2" presStyleCnt="8"/>
      <dgm:spPr/>
    </dgm:pt>
    <dgm:pt modelId="{33D9638D-1DDC-461D-A4E5-7D2F3AE43B4D}" type="pres">
      <dgm:prSet presAssocID="{5B922C74-6B14-4A54-8CC8-D7F0BF972ACB}" presName="iconRect" presStyleLbl="node1" presStyleIdx="2" presStyleCnt="8"/>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Users"/>
        </a:ext>
      </dgm:extLst>
    </dgm:pt>
    <dgm:pt modelId="{45EEAD89-524A-4DE5-95C6-520CEA4FDD49}" type="pres">
      <dgm:prSet presAssocID="{5B922C74-6B14-4A54-8CC8-D7F0BF972ACB}" presName="spaceRect" presStyleCnt="0"/>
      <dgm:spPr/>
    </dgm:pt>
    <dgm:pt modelId="{441B396E-B406-40DF-A51B-4CEFE999BAB5}" type="pres">
      <dgm:prSet presAssocID="{5B922C74-6B14-4A54-8CC8-D7F0BF972ACB}" presName="parTx" presStyleLbl="revTx" presStyleIdx="2" presStyleCnt="8">
        <dgm:presLayoutVars>
          <dgm:chMax val="0"/>
          <dgm:chPref val="0"/>
        </dgm:presLayoutVars>
      </dgm:prSet>
      <dgm:spPr/>
    </dgm:pt>
    <dgm:pt modelId="{D4BF5849-D9F9-4C7B-8A5F-F1B7FC5A36AE}" type="pres">
      <dgm:prSet presAssocID="{E2EECC71-225A-424B-877E-88464F8BC942}" presName="sibTrans" presStyleCnt="0"/>
      <dgm:spPr/>
    </dgm:pt>
    <dgm:pt modelId="{D5148FD1-FE89-4283-9A71-2EC884B5BAF2}" type="pres">
      <dgm:prSet presAssocID="{A73A7ABA-EF98-4065-872C-899F930CB922}" presName="compNode" presStyleCnt="0"/>
      <dgm:spPr/>
    </dgm:pt>
    <dgm:pt modelId="{BBE0F960-00A3-4227-9762-14AEA32AB1D1}" type="pres">
      <dgm:prSet presAssocID="{A73A7ABA-EF98-4065-872C-899F930CB922}" presName="bgRect" presStyleLbl="bgShp" presStyleIdx="3" presStyleCnt="8"/>
      <dgm:spPr/>
    </dgm:pt>
    <dgm:pt modelId="{9C2E2D63-70F0-41BA-9B52-E3212A121F10}" type="pres">
      <dgm:prSet presAssocID="{A73A7ABA-EF98-4065-872C-899F930CB922}" presName="iconRect" presStyleLbl="node1" presStyleIdx="3" presStyleCnt="8"/>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Projector screen"/>
        </a:ext>
      </dgm:extLst>
    </dgm:pt>
    <dgm:pt modelId="{865D267C-8535-4494-9EE5-ED429B33E187}" type="pres">
      <dgm:prSet presAssocID="{A73A7ABA-EF98-4065-872C-899F930CB922}" presName="spaceRect" presStyleCnt="0"/>
      <dgm:spPr/>
    </dgm:pt>
    <dgm:pt modelId="{20EE7D23-854E-4FB6-810E-B738C1F3ABFC}" type="pres">
      <dgm:prSet presAssocID="{A73A7ABA-EF98-4065-872C-899F930CB922}" presName="parTx" presStyleLbl="revTx" presStyleIdx="3" presStyleCnt="8">
        <dgm:presLayoutVars>
          <dgm:chMax val="0"/>
          <dgm:chPref val="0"/>
        </dgm:presLayoutVars>
      </dgm:prSet>
      <dgm:spPr/>
    </dgm:pt>
    <dgm:pt modelId="{7AE4E882-2DA8-424E-A556-503A391AD50D}" type="pres">
      <dgm:prSet presAssocID="{241135A0-F70F-4E06-A6C9-51192BE7B439}" presName="sibTrans" presStyleCnt="0"/>
      <dgm:spPr/>
    </dgm:pt>
    <dgm:pt modelId="{0AF7D8E2-2BED-4426-83DF-A3DE39FA7720}" type="pres">
      <dgm:prSet presAssocID="{D5CDF910-14CC-4EBC-9DAC-1BE27A45E8DB}" presName="compNode" presStyleCnt="0"/>
      <dgm:spPr/>
    </dgm:pt>
    <dgm:pt modelId="{77F18E20-3E4D-466C-B320-F20E32C05E28}" type="pres">
      <dgm:prSet presAssocID="{D5CDF910-14CC-4EBC-9DAC-1BE27A45E8DB}" presName="bgRect" presStyleLbl="bgShp" presStyleIdx="4" presStyleCnt="8"/>
      <dgm:spPr/>
    </dgm:pt>
    <dgm:pt modelId="{915AAEBB-61A8-4E93-9316-D8696008524A}" type="pres">
      <dgm:prSet presAssocID="{D5CDF910-14CC-4EBC-9DAC-1BE27A45E8DB}" presName="iconRect" presStyleLbl="node1" presStyleIdx="4" presStyleCnt="8"/>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Board Room"/>
        </a:ext>
      </dgm:extLst>
    </dgm:pt>
    <dgm:pt modelId="{D034A07C-E54B-4242-A56B-4AACEBF31150}" type="pres">
      <dgm:prSet presAssocID="{D5CDF910-14CC-4EBC-9DAC-1BE27A45E8DB}" presName="spaceRect" presStyleCnt="0"/>
      <dgm:spPr/>
    </dgm:pt>
    <dgm:pt modelId="{BCEE9E11-3D7F-4F18-A71F-74A1A2920DD5}" type="pres">
      <dgm:prSet presAssocID="{D5CDF910-14CC-4EBC-9DAC-1BE27A45E8DB}" presName="parTx" presStyleLbl="revTx" presStyleIdx="4" presStyleCnt="8">
        <dgm:presLayoutVars>
          <dgm:chMax val="0"/>
          <dgm:chPref val="0"/>
        </dgm:presLayoutVars>
      </dgm:prSet>
      <dgm:spPr/>
    </dgm:pt>
    <dgm:pt modelId="{3786F7A1-0808-4527-83BF-4DE5A91E58AF}" type="pres">
      <dgm:prSet presAssocID="{28EDAEBC-9F10-4038-8862-FE17AA1FF317}" presName="sibTrans" presStyleCnt="0"/>
      <dgm:spPr/>
    </dgm:pt>
    <dgm:pt modelId="{01BA47E3-2582-4293-A46B-0D282D1BA475}" type="pres">
      <dgm:prSet presAssocID="{16B6238D-807D-4CC8-AD59-BBC9A93782BA}" presName="compNode" presStyleCnt="0"/>
      <dgm:spPr/>
    </dgm:pt>
    <dgm:pt modelId="{85B20AC4-9EDF-4331-BF6F-C209D58B6606}" type="pres">
      <dgm:prSet presAssocID="{16B6238D-807D-4CC8-AD59-BBC9A93782BA}" presName="bgRect" presStyleLbl="bgShp" presStyleIdx="5" presStyleCnt="8"/>
      <dgm:spPr/>
    </dgm:pt>
    <dgm:pt modelId="{063AFF90-22E8-4E82-BF5E-B50F0A5E80D8}" type="pres">
      <dgm:prSet presAssocID="{16B6238D-807D-4CC8-AD59-BBC9A93782BA}" presName="iconRect" presStyleLbl="node1" presStyleIdx="5" presStyleCnt="8"/>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Meeting"/>
        </a:ext>
      </dgm:extLst>
    </dgm:pt>
    <dgm:pt modelId="{AE044AB2-9911-480A-9D1D-9E5FEFCA1D56}" type="pres">
      <dgm:prSet presAssocID="{16B6238D-807D-4CC8-AD59-BBC9A93782BA}" presName="spaceRect" presStyleCnt="0"/>
      <dgm:spPr/>
    </dgm:pt>
    <dgm:pt modelId="{3FACCE38-D58B-4EC4-A104-AD1CBFFECABF}" type="pres">
      <dgm:prSet presAssocID="{16B6238D-807D-4CC8-AD59-BBC9A93782BA}" presName="parTx" presStyleLbl="revTx" presStyleIdx="5" presStyleCnt="8">
        <dgm:presLayoutVars>
          <dgm:chMax val="0"/>
          <dgm:chPref val="0"/>
        </dgm:presLayoutVars>
      </dgm:prSet>
      <dgm:spPr/>
    </dgm:pt>
    <dgm:pt modelId="{0B07A799-2CED-479E-B295-4A5865FA511E}" type="pres">
      <dgm:prSet presAssocID="{AA99A566-740D-415F-8C17-BB5DA6798165}" presName="sibTrans" presStyleCnt="0"/>
      <dgm:spPr/>
    </dgm:pt>
    <dgm:pt modelId="{D1C0A9E2-8703-45A0-A6E3-63A9503F8EF1}" type="pres">
      <dgm:prSet presAssocID="{5DCA3E3C-DFF1-4764-9091-3876DFAA8391}" presName="compNode" presStyleCnt="0"/>
      <dgm:spPr/>
    </dgm:pt>
    <dgm:pt modelId="{C5777A33-25E0-47D4-9C83-49B578ED2677}" type="pres">
      <dgm:prSet presAssocID="{5DCA3E3C-DFF1-4764-9091-3876DFAA8391}" presName="bgRect" presStyleLbl="bgShp" presStyleIdx="6" presStyleCnt="8"/>
      <dgm:spPr/>
    </dgm:pt>
    <dgm:pt modelId="{70682ED4-A041-4980-8157-7FBEED41517C}" type="pres">
      <dgm:prSet presAssocID="{5DCA3E3C-DFF1-4764-9091-3876DFAA8391}" presName="iconRect" presStyleLbl="node1" presStyleIdx="6" presStyleCnt="8"/>
      <dgm:spPr>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a:noFill/>
        </a:ln>
      </dgm:spPr>
      <dgm:extLst>
        <a:ext uri="{E40237B7-FDA0-4F09-8148-C483321AD2D9}">
          <dgm14:cNvPr xmlns:dgm14="http://schemas.microsoft.com/office/drawing/2010/diagram" id="0" name="" descr="Sign Language"/>
        </a:ext>
      </dgm:extLst>
    </dgm:pt>
    <dgm:pt modelId="{37BCBDF2-6F63-412F-93E1-4971E2D55E79}" type="pres">
      <dgm:prSet presAssocID="{5DCA3E3C-DFF1-4764-9091-3876DFAA8391}" presName="spaceRect" presStyleCnt="0"/>
      <dgm:spPr/>
    </dgm:pt>
    <dgm:pt modelId="{35A64941-3046-4A6B-8B09-ADE64BDD5476}" type="pres">
      <dgm:prSet presAssocID="{5DCA3E3C-DFF1-4764-9091-3876DFAA8391}" presName="parTx" presStyleLbl="revTx" presStyleIdx="6" presStyleCnt="8">
        <dgm:presLayoutVars>
          <dgm:chMax val="0"/>
          <dgm:chPref val="0"/>
        </dgm:presLayoutVars>
      </dgm:prSet>
      <dgm:spPr/>
    </dgm:pt>
    <dgm:pt modelId="{8133478C-EF55-4386-8BC0-341E0F8F4984}" type="pres">
      <dgm:prSet presAssocID="{E31D01F6-A712-487B-B3B3-DDCCBAAD1BF0}" presName="sibTrans" presStyleCnt="0"/>
      <dgm:spPr/>
    </dgm:pt>
    <dgm:pt modelId="{4E69D4D0-2967-45D9-A279-8A2CF9BAEE30}" type="pres">
      <dgm:prSet presAssocID="{90412E00-E06E-46A9-B50D-983575FD9EBB}" presName="compNode" presStyleCnt="0"/>
      <dgm:spPr/>
    </dgm:pt>
    <dgm:pt modelId="{82DDB505-D05C-4416-B81D-F1A9016A73B4}" type="pres">
      <dgm:prSet presAssocID="{90412E00-E06E-46A9-B50D-983575FD9EBB}" presName="bgRect" presStyleLbl="bgShp" presStyleIdx="7" presStyleCnt="8"/>
      <dgm:spPr/>
    </dgm:pt>
    <dgm:pt modelId="{CD0461AD-424A-4A05-98C2-DA63FF870B63}" type="pres">
      <dgm:prSet presAssocID="{90412E00-E06E-46A9-B50D-983575FD9EBB}" presName="iconRect" presStyleLbl="node1" presStyleIdx="7" presStyleCnt="8"/>
      <dgm:spPr>
        <a:blipFill>
          <a:blip xmlns:r="http://schemas.openxmlformats.org/officeDocument/2006/relationships"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a:blipFill>
        <a:ln>
          <a:noFill/>
        </a:ln>
      </dgm:spPr>
      <dgm:extLst>
        <a:ext uri="{E40237B7-FDA0-4F09-8148-C483321AD2D9}">
          <dgm14:cNvPr xmlns:dgm14="http://schemas.microsoft.com/office/drawing/2010/diagram" id="0" name="" descr="Irritant"/>
        </a:ext>
      </dgm:extLst>
    </dgm:pt>
    <dgm:pt modelId="{852E2589-A1B8-4AAD-93EF-D4A74A407BC6}" type="pres">
      <dgm:prSet presAssocID="{90412E00-E06E-46A9-B50D-983575FD9EBB}" presName="spaceRect" presStyleCnt="0"/>
      <dgm:spPr/>
    </dgm:pt>
    <dgm:pt modelId="{8C6894CD-4C1B-4255-9D74-B28CA6729DD2}" type="pres">
      <dgm:prSet presAssocID="{90412E00-E06E-46A9-B50D-983575FD9EBB}" presName="parTx" presStyleLbl="revTx" presStyleIdx="7" presStyleCnt="8">
        <dgm:presLayoutVars>
          <dgm:chMax val="0"/>
          <dgm:chPref val="0"/>
        </dgm:presLayoutVars>
      </dgm:prSet>
      <dgm:spPr/>
    </dgm:pt>
  </dgm:ptLst>
  <dgm:cxnLst>
    <dgm:cxn modelId="{61DED405-C0FC-4327-AD11-623F85D81B4B}" type="presOf" srcId="{90412E00-E06E-46A9-B50D-983575FD9EBB}" destId="{8C6894CD-4C1B-4255-9D74-B28CA6729DD2}" srcOrd="0" destOrd="0" presId="urn:microsoft.com/office/officeart/2018/2/layout/IconVerticalSolidList"/>
    <dgm:cxn modelId="{EDEC8907-0EC1-4173-8091-465470F91D4B}" type="presOf" srcId="{7F064F75-F09C-4450-8590-EC00E98FAB64}" destId="{FF89DE01-BA02-4C80-B6A0-92F71FE2AC9C}" srcOrd="0" destOrd="0" presId="urn:microsoft.com/office/officeart/2018/2/layout/IconVerticalSolidList"/>
    <dgm:cxn modelId="{177EB60D-AB42-44D5-B0CF-EC94D094616E}" srcId="{7F064F75-F09C-4450-8590-EC00E98FAB64}" destId="{F164C8B3-F80A-4C77-9497-894EC005EA5C}" srcOrd="0" destOrd="0" parTransId="{D4E49674-0739-489A-8D8B-91FD5328E1F0}" sibTransId="{7CBDE7D3-0639-4360-AACE-394914AD8C60}"/>
    <dgm:cxn modelId="{B1B08020-123A-4199-A18E-6FD2BDA37AA0}" srcId="{7F064F75-F09C-4450-8590-EC00E98FAB64}" destId="{5DCA3E3C-DFF1-4764-9091-3876DFAA8391}" srcOrd="6" destOrd="0" parTransId="{A38D64B3-C1B7-42B2-83BE-A961F236E4B4}" sibTransId="{E31D01F6-A712-487B-B3B3-DDCCBAAD1BF0}"/>
    <dgm:cxn modelId="{BBD1A122-CB58-467B-AFE3-DB702BB65CE2}" srcId="{7F064F75-F09C-4450-8590-EC00E98FAB64}" destId="{5B922C74-6B14-4A54-8CC8-D7F0BF972ACB}" srcOrd="2" destOrd="0" parTransId="{47B9C78B-23BE-439A-A4A6-12B9A2536F89}" sibTransId="{E2EECC71-225A-424B-877E-88464F8BC942}"/>
    <dgm:cxn modelId="{4E15A830-8271-49E1-85BF-2B6BDDCFEAAB}" type="presOf" srcId="{16B6238D-807D-4CC8-AD59-BBC9A93782BA}" destId="{3FACCE38-D58B-4EC4-A104-AD1CBFFECABF}" srcOrd="0" destOrd="0" presId="urn:microsoft.com/office/officeart/2018/2/layout/IconVerticalSolidList"/>
    <dgm:cxn modelId="{949CE85C-75D0-47B5-92F9-81F73B43D7EB}" srcId="{7F064F75-F09C-4450-8590-EC00E98FAB64}" destId="{90412E00-E06E-46A9-B50D-983575FD9EBB}" srcOrd="7" destOrd="0" parTransId="{2D0152C4-2DD6-447B-905A-3EB114D7E5A6}" sibTransId="{8E9C446E-B5B4-4874-9DDF-C736E91EB7C8}"/>
    <dgm:cxn modelId="{9C821164-7652-455A-B6C0-0A6C7D81B976}" type="presOf" srcId="{D5CDF910-14CC-4EBC-9DAC-1BE27A45E8DB}" destId="{BCEE9E11-3D7F-4F18-A71F-74A1A2920DD5}" srcOrd="0" destOrd="0" presId="urn:microsoft.com/office/officeart/2018/2/layout/IconVerticalSolidList"/>
    <dgm:cxn modelId="{3D8C8147-F994-43F4-8369-A915B69D5BD2}" srcId="{7F064F75-F09C-4450-8590-EC00E98FAB64}" destId="{16B6238D-807D-4CC8-AD59-BBC9A93782BA}" srcOrd="5" destOrd="0" parTransId="{F6A66B0E-BFD0-458F-85D8-C4C8F4A11334}" sibTransId="{AA99A566-740D-415F-8C17-BB5DA6798165}"/>
    <dgm:cxn modelId="{B31F0DA5-50CD-4848-9A6A-7E9E271342B5}" srcId="{7F064F75-F09C-4450-8590-EC00E98FAB64}" destId="{A73A7ABA-EF98-4065-872C-899F930CB922}" srcOrd="3" destOrd="0" parTransId="{75CB87F2-1B5D-42DD-BEAC-DBD7B310DA86}" sibTransId="{241135A0-F70F-4E06-A6C9-51192BE7B439}"/>
    <dgm:cxn modelId="{2CE498BC-DB31-4771-A72E-0A399825551A}" type="presOf" srcId="{F164C8B3-F80A-4C77-9497-894EC005EA5C}" destId="{3EF74425-F855-4361-8ADF-E139190A229A}" srcOrd="0" destOrd="0" presId="urn:microsoft.com/office/officeart/2018/2/layout/IconVerticalSolidList"/>
    <dgm:cxn modelId="{FDF0EBD8-F672-43E8-B959-DFA88529FD12}" type="presOf" srcId="{488B943B-EA66-427F-BA8C-2E98CF9A8743}" destId="{8B2312A5-F7DA-4102-9D83-91EB27D67CC3}" srcOrd="0" destOrd="0" presId="urn:microsoft.com/office/officeart/2018/2/layout/IconVerticalSolidList"/>
    <dgm:cxn modelId="{F52332E3-2EE9-450F-9DDC-E1D036967C54}" srcId="{7F064F75-F09C-4450-8590-EC00E98FAB64}" destId="{D5CDF910-14CC-4EBC-9DAC-1BE27A45E8DB}" srcOrd="4" destOrd="0" parTransId="{A771C48E-3A5E-4D67-9991-713992200107}" sibTransId="{28EDAEBC-9F10-4038-8862-FE17AA1FF317}"/>
    <dgm:cxn modelId="{9E969DEA-980A-449A-80E2-983A2BEF6337}" type="presOf" srcId="{5B922C74-6B14-4A54-8CC8-D7F0BF972ACB}" destId="{441B396E-B406-40DF-A51B-4CEFE999BAB5}" srcOrd="0" destOrd="0" presId="urn:microsoft.com/office/officeart/2018/2/layout/IconVerticalSolidList"/>
    <dgm:cxn modelId="{C47135F1-B75B-45BE-B25C-92D3A845A46B}" srcId="{7F064F75-F09C-4450-8590-EC00E98FAB64}" destId="{488B943B-EA66-427F-BA8C-2E98CF9A8743}" srcOrd="1" destOrd="0" parTransId="{35C88760-1FB3-46C4-9134-975283FCCEA3}" sibTransId="{7349FC8E-A678-4C1A-9993-304FED09D922}"/>
    <dgm:cxn modelId="{E2DCD5F6-4984-47A2-BEA5-EE1B9F7156EB}" type="presOf" srcId="{A73A7ABA-EF98-4065-872C-899F930CB922}" destId="{20EE7D23-854E-4FB6-810E-B738C1F3ABFC}" srcOrd="0" destOrd="0" presId="urn:microsoft.com/office/officeart/2018/2/layout/IconVerticalSolidList"/>
    <dgm:cxn modelId="{E5A079F9-CCC3-42BD-BAC9-656F2EC78849}" type="presOf" srcId="{5DCA3E3C-DFF1-4764-9091-3876DFAA8391}" destId="{35A64941-3046-4A6B-8B09-ADE64BDD5476}" srcOrd="0" destOrd="0" presId="urn:microsoft.com/office/officeart/2018/2/layout/IconVerticalSolidList"/>
    <dgm:cxn modelId="{673477EC-B5C5-49CE-921B-03C54ACCF165}" type="presParOf" srcId="{FF89DE01-BA02-4C80-B6A0-92F71FE2AC9C}" destId="{0CAF0E1C-992E-44D8-9F0E-6D0C229A25A1}" srcOrd="0" destOrd="0" presId="urn:microsoft.com/office/officeart/2018/2/layout/IconVerticalSolidList"/>
    <dgm:cxn modelId="{CBA25C25-BFBC-4DC3-B755-5E4E5DFC82A4}" type="presParOf" srcId="{0CAF0E1C-992E-44D8-9F0E-6D0C229A25A1}" destId="{4386F7D6-4C03-4828-BA2E-180FE739A9D0}" srcOrd="0" destOrd="0" presId="urn:microsoft.com/office/officeart/2018/2/layout/IconVerticalSolidList"/>
    <dgm:cxn modelId="{6381D395-CC7E-47F0-AE5C-D0EF39AA7E34}" type="presParOf" srcId="{0CAF0E1C-992E-44D8-9F0E-6D0C229A25A1}" destId="{DC60634D-52B5-4B75-8A74-DAC2DB9044C0}" srcOrd="1" destOrd="0" presId="urn:microsoft.com/office/officeart/2018/2/layout/IconVerticalSolidList"/>
    <dgm:cxn modelId="{1E0796E5-148D-415A-865D-CC50F5946819}" type="presParOf" srcId="{0CAF0E1C-992E-44D8-9F0E-6D0C229A25A1}" destId="{207C3925-3EF5-4E85-BD1F-E57BF23B1991}" srcOrd="2" destOrd="0" presId="urn:microsoft.com/office/officeart/2018/2/layout/IconVerticalSolidList"/>
    <dgm:cxn modelId="{E728DE8B-280A-4D29-B059-246D1271D3CB}" type="presParOf" srcId="{0CAF0E1C-992E-44D8-9F0E-6D0C229A25A1}" destId="{3EF74425-F855-4361-8ADF-E139190A229A}" srcOrd="3" destOrd="0" presId="urn:microsoft.com/office/officeart/2018/2/layout/IconVerticalSolidList"/>
    <dgm:cxn modelId="{5983900C-CD56-427C-A920-C5A8581AF20F}" type="presParOf" srcId="{FF89DE01-BA02-4C80-B6A0-92F71FE2AC9C}" destId="{2555EF2F-A57D-4D4F-B5B6-B1A84E92C035}" srcOrd="1" destOrd="0" presId="urn:microsoft.com/office/officeart/2018/2/layout/IconVerticalSolidList"/>
    <dgm:cxn modelId="{F2CAA780-D1D2-42AD-9E96-33ED89C22D81}" type="presParOf" srcId="{FF89DE01-BA02-4C80-B6A0-92F71FE2AC9C}" destId="{0202030C-D37A-4C99-8A78-A9E05ECD2007}" srcOrd="2" destOrd="0" presId="urn:microsoft.com/office/officeart/2018/2/layout/IconVerticalSolidList"/>
    <dgm:cxn modelId="{FE50A6AE-9F02-48C1-BE93-978BA5E842CC}" type="presParOf" srcId="{0202030C-D37A-4C99-8A78-A9E05ECD2007}" destId="{2BCC0D95-2B03-410D-B357-F199D10EA7AA}" srcOrd="0" destOrd="0" presId="urn:microsoft.com/office/officeart/2018/2/layout/IconVerticalSolidList"/>
    <dgm:cxn modelId="{547F5846-FA83-4A19-9B89-FA12FFA8BBF4}" type="presParOf" srcId="{0202030C-D37A-4C99-8A78-A9E05ECD2007}" destId="{FC0701AD-D202-468C-9CA3-1098A35EB231}" srcOrd="1" destOrd="0" presId="urn:microsoft.com/office/officeart/2018/2/layout/IconVerticalSolidList"/>
    <dgm:cxn modelId="{EF6DC884-3C14-4EBB-9015-6EC229D0FBE5}" type="presParOf" srcId="{0202030C-D37A-4C99-8A78-A9E05ECD2007}" destId="{16C31A32-C382-487D-A9A9-BEAF8F6B20B4}" srcOrd="2" destOrd="0" presId="urn:microsoft.com/office/officeart/2018/2/layout/IconVerticalSolidList"/>
    <dgm:cxn modelId="{F7861D13-B9A3-46D8-86A9-967AC90894E1}" type="presParOf" srcId="{0202030C-D37A-4C99-8A78-A9E05ECD2007}" destId="{8B2312A5-F7DA-4102-9D83-91EB27D67CC3}" srcOrd="3" destOrd="0" presId="urn:microsoft.com/office/officeart/2018/2/layout/IconVerticalSolidList"/>
    <dgm:cxn modelId="{8C5E54EC-B0D3-4FDA-AAEA-E0BBA0CB4AE6}" type="presParOf" srcId="{FF89DE01-BA02-4C80-B6A0-92F71FE2AC9C}" destId="{AB648CB1-3372-439E-94AC-F2BD4E1CE280}" srcOrd="3" destOrd="0" presId="urn:microsoft.com/office/officeart/2018/2/layout/IconVerticalSolidList"/>
    <dgm:cxn modelId="{E23A24D2-6977-4081-8B9D-D5099672D813}" type="presParOf" srcId="{FF89DE01-BA02-4C80-B6A0-92F71FE2AC9C}" destId="{54985223-E8C6-4EE3-A4E8-984404129DFA}" srcOrd="4" destOrd="0" presId="urn:microsoft.com/office/officeart/2018/2/layout/IconVerticalSolidList"/>
    <dgm:cxn modelId="{B7052702-4211-47B2-B7C8-A903C0C1D6D8}" type="presParOf" srcId="{54985223-E8C6-4EE3-A4E8-984404129DFA}" destId="{82BCBBEF-D2FB-4CA1-85D8-058797DC981F}" srcOrd="0" destOrd="0" presId="urn:microsoft.com/office/officeart/2018/2/layout/IconVerticalSolidList"/>
    <dgm:cxn modelId="{955F0823-31CC-4A49-AD49-47AA0EEE4447}" type="presParOf" srcId="{54985223-E8C6-4EE3-A4E8-984404129DFA}" destId="{33D9638D-1DDC-461D-A4E5-7D2F3AE43B4D}" srcOrd="1" destOrd="0" presId="urn:microsoft.com/office/officeart/2018/2/layout/IconVerticalSolidList"/>
    <dgm:cxn modelId="{14F81200-FAA3-4C95-8886-EF2CF2A6C6F4}" type="presParOf" srcId="{54985223-E8C6-4EE3-A4E8-984404129DFA}" destId="{45EEAD89-524A-4DE5-95C6-520CEA4FDD49}" srcOrd="2" destOrd="0" presId="urn:microsoft.com/office/officeart/2018/2/layout/IconVerticalSolidList"/>
    <dgm:cxn modelId="{4F441F4F-256F-47C0-9F93-F4C20C418312}" type="presParOf" srcId="{54985223-E8C6-4EE3-A4E8-984404129DFA}" destId="{441B396E-B406-40DF-A51B-4CEFE999BAB5}" srcOrd="3" destOrd="0" presId="urn:microsoft.com/office/officeart/2018/2/layout/IconVerticalSolidList"/>
    <dgm:cxn modelId="{A9FBBF75-2F4D-4BAE-8323-82E0CC61A380}" type="presParOf" srcId="{FF89DE01-BA02-4C80-B6A0-92F71FE2AC9C}" destId="{D4BF5849-D9F9-4C7B-8A5F-F1B7FC5A36AE}" srcOrd="5" destOrd="0" presId="urn:microsoft.com/office/officeart/2018/2/layout/IconVerticalSolidList"/>
    <dgm:cxn modelId="{E1A3FB2E-DAA1-4F4F-BC9F-6453E6057641}" type="presParOf" srcId="{FF89DE01-BA02-4C80-B6A0-92F71FE2AC9C}" destId="{D5148FD1-FE89-4283-9A71-2EC884B5BAF2}" srcOrd="6" destOrd="0" presId="urn:microsoft.com/office/officeart/2018/2/layout/IconVerticalSolidList"/>
    <dgm:cxn modelId="{C8BB13D6-C421-44B2-A379-2B606D6EEEAD}" type="presParOf" srcId="{D5148FD1-FE89-4283-9A71-2EC884B5BAF2}" destId="{BBE0F960-00A3-4227-9762-14AEA32AB1D1}" srcOrd="0" destOrd="0" presId="urn:microsoft.com/office/officeart/2018/2/layout/IconVerticalSolidList"/>
    <dgm:cxn modelId="{904AB513-559E-4589-9BA7-4CCABF7C2748}" type="presParOf" srcId="{D5148FD1-FE89-4283-9A71-2EC884B5BAF2}" destId="{9C2E2D63-70F0-41BA-9B52-E3212A121F10}" srcOrd="1" destOrd="0" presId="urn:microsoft.com/office/officeart/2018/2/layout/IconVerticalSolidList"/>
    <dgm:cxn modelId="{F3AAD837-B162-4E6F-86A2-FD41E0B0F0C2}" type="presParOf" srcId="{D5148FD1-FE89-4283-9A71-2EC884B5BAF2}" destId="{865D267C-8535-4494-9EE5-ED429B33E187}" srcOrd="2" destOrd="0" presId="urn:microsoft.com/office/officeart/2018/2/layout/IconVerticalSolidList"/>
    <dgm:cxn modelId="{71066299-0E4A-4A2F-904D-C374AB457DF9}" type="presParOf" srcId="{D5148FD1-FE89-4283-9A71-2EC884B5BAF2}" destId="{20EE7D23-854E-4FB6-810E-B738C1F3ABFC}" srcOrd="3" destOrd="0" presId="urn:microsoft.com/office/officeart/2018/2/layout/IconVerticalSolidList"/>
    <dgm:cxn modelId="{6135E502-A107-4611-B5A1-C182AB51FAD7}" type="presParOf" srcId="{FF89DE01-BA02-4C80-B6A0-92F71FE2AC9C}" destId="{7AE4E882-2DA8-424E-A556-503A391AD50D}" srcOrd="7" destOrd="0" presId="urn:microsoft.com/office/officeart/2018/2/layout/IconVerticalSolidList"/>
    <dgm:cxn modelId="{2A532184-50EB-44D8-A147-DAFD61B6BD2A}" type="presParOf" srcId="{FF89DE01-BA02-4C80-B6A0-92F71FE2AC9C}" destId="{0AF7D8E2-2BED-4426-83DF-A3DE39FA7720}" srcOrd="8" destOrd="0" presId="urn:microsoft.com/office/officeart/2018/2/layout/IconVerticalSolidList"/>
    <dgm:cxn modelId="{A2DAA16D-7486-4279-93B0-AAC571EE1D07}" type="presParOf" srcId="{0AF7D8E2-2BED-4426-83DF-A3DE39FA7720}" destId="{77F18E20-3E4D-466C-B320-F20E32C05E28}" srcOrd="0" destOrd="0" presId="urn:microsoft.com/office/officeart/2018/2/layout/IconVerticalSolidList"/>
    <dgm:cxn modelId="{EE25D926-80A1-44E2-9ED7-3B7210A17139}" type="presParOf" srcId="{0AF7D8E2-2BED-4426-83DF-A3DE39FA7720}" destId="{915AAEBB-61A8-4E93-9316-D8696008524A}" srcOrd="1" destOrd="0" presId="urn:microsoft.com/office/officeart/2018/2/layout/IconVerticalSolidList"/>
    <dgm:cxn modelId="{6EFED887-05F6-44EA-804A-24E12A836315}" type="presParOf" srcId="{0AF7D8E2-2BED-4426-83DF-A3DE39FA7720}" destId="{D034A07C-E54B-4242-A56B-4AACEBF31150}" srcOrd="2" destOrd="0" presId="urn:microsoft.com/office/officeart/2018/2/layout/IconVerticalSolidList"/>
    <dgm:cxn modelId="{6353686E-FA2D-4901-A163-FA92C63F0F91}" type="presParOf" srcId="{0AF7D8E2-2BED-4426-83DF-A3DE39FA7720}" destId="{BCEE9E11-3D7F-4F18-A71F-74A1A2920DD5}" srcOrd="3" destOrd="0" presId="urn:microsoft.com/office/officeart/2018/2/layout/IconVerticalSolidList"/>
    <dgm:cxn modelId="{E7999469-B552-45E1-A607-423B93EBA324}" type="presParOf" srcId="{FF89DE01-BA02-4C80-B6A0-92F71FE2AC9C}" destId="{3786F7A1-0808-4527-83BF-4DE5A91E58AF}" srcOrd="9" destOrd="0" presId="urn:microsoft.com/office/officeart/2018/2/layout/IconVerticalSolidList"/>
    <dgm:cxn modelId="{306F6810-872C-4494-993C-0D35213FBB46}" type="presParOf" srcId="{FF89DE01-BA02-4C80-B6A0-92F71FE2AC9C}" destId="{01BA47E3-2582-4293-A46B-0D282D1BA475}" srcOrd="10" destOrd="0" presId="urn:microsoft.com/office/officeart/2018/2/layout/IconVerticalSolidList"/>
    <dgm:cxn modelId="{2D18E92D-396D-453B-9EF4-5F2B792B4321}" type="presParOf" srcId="{01BA47E3-2582-4293-A46B-0D282D1BA475}" destId="{85B20AC4-9EDF-4331-BF6F-C209D58B6606}" srcOrd="0" destOrd="0" presId="urn:microsoft.com/office/officeart/2018/2/layout/IconVerticalSolidList"/>
    <dgm:cxn modelId="{B7D91F8E-07D6-4616-9731-2D543DB0C181}" type="presParOf" srcId="{01BA47E3-2582-4293-A46B-0D282D1BA475}" destId="{063AFF90-22E8-4E82-BF5E-B50F0A5E80D8}" srcOrd="1" destOrd="0" presId="urn:microsoft.com/office/officeart/2018/2/layout/IconVerticalSolidList"/>
    <dgm:cxn modelId="{6DC70311-1524-4B5F-90D0-EFCBB0D2085F}" type="presParOf" srcId="{01BA47E3-2582-4293-A46B-0D282D1BA475}" destId="{AE044AB2-9911-480A-9D1D-9E5FEFCA1D56}" srcOrd="2" destOrd="0" presId="urn:microsoft.com/office/officeart/2018/2/layout/IconVerticalSolidList"/>
    <dgm:cxn modelId="{0E5AD70F-B304-400F-8E1E-E96CB8140FF1}" type="presParOf" srcId="{01BA47E3-2582-4293-A46B-0D282D1BA475}" destId="{3FACCE38-D58B-4EC4-A104-AD1CBFFECABF}" srcOrd="3" destOrd="0" presId="urn:microsoft.com/office/officeart/2018/2/layout/IconVerticalSolidList"/>
    <dgm:cxn modelId="{9D4405E9-5EAD-48B7-BC3B-BF1F7F5E7EA6}" type="presParOf" srcId="{FF89DE01-BA02-4C80-B6A0-92F71FE2AC9C}" destId="{0B07A799-2CED-479E-B295-4A5865FA511E}" srcOrd="11" destOrd="0" presId="urn:microsoft.com/office/officeart/2018/2/layout/IconVerticalSolidList"/>
    <dgm:cxn modelId="{70428F3E-D2C4-495A-AC10-D8A66A86834C}" type="presParOf" srcId="{FF89DE01-BA02-4C80-B6A0-92F71FE2AC9C}" destId="{D1C0A9E2-8703-45A0-A6E3-63A9503F8EF1}" srcOrd="12" destOrd="0" presId="urn:microsoft.com/office/officeart/2018/2/layout/IconVerticalSolidList"/>
    <dgm:cxn modelId="{7F7D44EE-28FC-40E1-85D5-9786EFC4A317}" type="presParOf" srcId="{D1C0A9E2-8703-45A0-A6E3-63A9503F8EF1}" destId="{C5777A33-25E0-47D4-9C83-49B578ED2677}" srcOrd="0" destOrd="0" presId="urn:microsoft.com/office/officeart/2018/2/layout/IconVerticalSolidList"/>
    <dgm:cxn modelId="{DFF60FB0-783B-43E3-82F0-54AC64CC2F88}" type="presParOf" srcId="{D1C0A9E2-8703-45A0-A6E3-63A9503F8EF1}" destId="{70682ED4-A041-4980-8157-7FBEED41517C}" srcOrd="1" destOrd="0" presId="urn:microsoft.com/office/officeart/2018/2/layout/IconVerticalSolidList"/>
    <dgm:cxn modelId="{0C5EB8BF-6FD1-4192-B720-79C77EA53E09}" type="presParOf" srcId="{D1C0A9E2-8703-45A0-A6E3-63A9503F8EF1}" destId="{37BCBDF2-6F63-412F-93E1-4971E2D55E79}" srcOrd="2" destOrd="0" presId="urn:microsoft.com/office/officeart/2018/2/layout/IconVerticalSolidList"/>
    <dgm:cxn modelId="{58969232-58ED-451F-90E4-2EC424D8D441}" type="presParOf" srcId="{D1C0A9E2-8703-45A0-A6E3-63A9503F8EF1}" destId="{35A64941-3046-4A6B-8B09-ADE64BDD5476}" srcOrd="3" destOrd="0" presId="urn:microsoft.com/office/officeart/2018/2/layout/IconVerticalSolidList"/>
    <dgm:cxn modelId="{B7A7544B-9328-4046-B97D-081BE9F13402}" type="presParOf" srcId="{FF89DE01-BA02-4C80-B6A0-92F71FE2AC9C}" destId="{8133478C-EF55-4386-8BC0-341E0F8F4984}" srcOrd="13" destOrd="0" presId="urn:microsoft.com/office/officeart/2018/2/layout/IconVerticalSolidList"/>
    <dgm:cxn modelId="{DA83ADD2-91D1-4B42-A4AF-FFB749C4B762}" type="presParOf" srcId="{FF89DE01-BA02-4C80-B6A0-92F71FE2AC9C}" destId="{4E69D4D0-2967-45D9-A279-8A2CF9BAEE30}" srcOrd="14" destOrd="0" presId="urn:microsoft.com/office/officeart/2018/2/layout/IconVerticalSolidList"/>
    <dgm:cxn modelId="{28589849-4919-4BFC-941E-48BFBDBD7AD3}" type="presParOf" srcId="{4E69D4D0-2967-45D9-A279-8A2CF9BAEE30}" destId="{82DDB505-D05C-4416-B81D-F1A9016A73B4}" srcOrd="0" destOrd="0" presId="urn:microsoft.com/office/officeart/2018/2/layout/IconVerticalSolidList"/>
    <dgm:cxn modelId="{FBDC5B38-573C-46A7-92F1-F5961DEB17C3}" type="presParOf" srcId="{4E69D4D0-2967-45D9-A279-8A2CF9BAEE30}" destId="{CD0461AD-424A-4A05-98C2-DA63FF870B63}" srcOrd="1" destOrd="0" presId="urn:microsoft.com/office/officeart/2018/2/layout/IconVerticalSolidList"/>
    <dgm:cxn modelId="{CC685D0B-B3F4-4268-8784-8C4B981AE9CF}" type="presParOf" srcId="{4E69D4D0-2967-45D9-A279-8A2CF9BAEE30}" destId="{852E2589-A1B8-4AAD-93EF-D4A74A407BC6}" srcOrd="2" destOrd="0" presId="urn:microsoft.com/office/officeart/2018/2/layout/IconVerticalSolidList"/>
    <dgm:cxn modelId="{7011BEBB-DC86-4927-B78D-3554BB3F77E9}" type="presParOf" srcId="{4E69D4D0-2967-45D9-A279-8A2CF9BAEE30}" destId="{8C6894CD-4C1B-4255-9D74-B28CA6729DD2}"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355EBA8-A9C9-4D5D-AB09-A976C5CF0B9E}"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195A09CE-1791-4A76-B952-85034DF5EB56}">
      <dgm:prSet/>
      <dgm:spPr/>
      <dgm:t>
        <a:bodyPr/>
        <a:lstStyle/>
        <a:p>
          <a:r>
            <a:rPr lang="en-AU" dirty="0"/>
            <a:t>Shy online students don’t want to discuss, don’t turn on microphone or webcam</a:t>
          </a:r>
          <a:endParaRPr lang="en-US" dirty="0"/>
        </a:p>
      </dgm:t>
    </dgm:pt>
    <dgm:pt modelId="{2092656B-42DB-475C-BE80-0B9A92DFAE56}" type="parTrans" cxnId="{85B5A67F-5C6D-4A7B-8C94-EDA0866C1553}">
      <dgm:prSet/>
      <dgm:spPr/>
      <dgm:t>
        <a:bodyPr/>
        <a:lstStyle/>
        <a:p>
          <a:endParaRPr lang="en-US"/>
        </a:p>
      </dgm:t>
    </dgm:pt>
    <dgm:pt modelId="{B1E5DE99-A9AC-4F9D-A2D4-CE444D1223AB}" type="sibTrans" cxnId="{85B5A67F-5C6D-4A7B-8C94-EDA0866C1553}">
      <dgm:prSet/>
      <dgm:spPr/>
      <dgm:t>
        <a:bodyPr/>
        <a:lstStyle/>
        <a:p>
          <a:endParaRPr lang="en-US"/>
        </a:p>
      </dgm:t>
    </dgm:pt>
    <dgm:pt modelId="{E7A4BE48-48FA-4995-9728-5CB314538E91}">
      <dgm:prSet/>
      <dgm:spPr/>
      <dgm:t>
        <a:bodyPr/>
        <a:lstStyle/>
        <a:p>
          <a:r>
            <a:rPr lang="en-AU"/>
            <a:t>Need to use apps outside the online class to finish group work</a:t>
          </a:r>
          <a:endParaRPr lang="en-US"/>
        </a:p>
      </dgm:t>
    </dgm:pt>
    <dgm:pt modelId="{668C12C6-16FD-4218-A273-117B7A09891D}" type="parTrans" cxnId="{362E5454-0C24-40AC-B955-94208CF4C6FF}">
      <dgm:prSet/>
      <dgm:spPr/>
      <dgm:t>
        <a:bodyPr/>
        <a:lstStyle/>
        <a:p>
          <a:endParaRPr lang="en-US"/>
        </a:p>
      </dgm:t>
    </dgm:pt>
    <dgm:pt modelId="{DF1B24E3-2AAB-4F45-8564-68188B00B472}" type="sibTrans" cxnId="{362E5454-0C24-40AC-B955-94208CF4C6FF}">
      <dgm:prSet/>
      <dgm:spPr/>
      <dgm:t>
        <a:bodyPr/>
        <a:lstStyle/>
        <a:p>
          <a:endParaRPr lang="en-US"/>
        </a:p>
      </dgm:t>
    </dgm:pt>
    <dgm:pt modelId="{3A369451-41A2-4042-8946-29DCDBF5EE80}">
      <dgm:prSet/>
      <dgm:spPr/>
      <dgm:t>
        <a:bodyPr/>
        <a:lstStyle/>
        <a:p>
          <a:r>
            <a:rPr lang="en-AU"/>
            <a:t>Lecturer takes too much time to form breakout groups (in Collaborate Ultra)</a:t>
          </a:r>
          <a:endParaRPr lang="en-US"/>
        </a:p>
      </dgm:t>
    </dgm:pt>
    <dgm:pt modelId="{821A83D4-5159-42E3-8AC7-DF9690941536}" type="parTrans" cxnId="{5E39BAFA-1E58-4B9A-AD25-B85EB61BE273}">
      <dgm:prSet/>
      <dgm:spPr/>
      <dgm:t>
        <a:bodyPr/>
        <a:lstStyle/>
        <a:p>
          <a:endParaRPr lang="en-US"/>
        </a:p>
      </dgm:t>
    </dgm:pt>
    <dgm:pt modelId="{B9C9E400-31C0-4609-A7A3-BB6DF4222CDB}" type="sibTrans" cxnId="{5E39BAFA-1E58-4B9A-AD25-B85EB61BE273}">
      <dgm:prSet/>
      <dgm:spPr/>
      <dgm:t>
        <a:bodyPr/>
        <a:lstStyle/>
        <a:p>
          <a:endParaRPr lang="en-US"/>
        </a:p>
      </dgm:t>
    </dgm:pt>
    <dgm:pt modelId="{238892B3-AA3C-4526-879D-B5EBE7546E57}">
      <dgm:prSet/>
      <dgm:spPr/>
      <dgm:t>
        <a:bodyPr/>
        <a:lstStyle/>
        <a:p>
          <a:r>
            <a:rPr lang="en-AU"/>
            <a:t>Nobody wants to talk</a:t>
          </a:r>
          <a:endParaRPr lang="en-US"/>
        </a:p>
      </dgm:t>
    </dgm:pt>
    <dgm:pt modelId="{1C2C19D2-5EFC-4EDB-A046-EA918933FF5D}" type="parTrans" cxnId="{25E63076-C494-44DD-8766-1B413F2D4D38}">
      <dgm:prSet/>
      <dgm:spPr/>
      <dgm:t>
        <a:bodyPr/>
        <a:lstStyle/>
        <a:p>
          <a:endParaRPr lang="en-US"/>
        </a:p>
      </dgm:t>
    </dgm:pt>
    <dgm:pt modelId="{91D02F1E-E456-4DA2-9D3F-7A11F9CB3BD4}" type="sibTrans" cxnId="{25E63076-C494-44DD-8766-1B413F2D4D38}">
      <dgm:prSet/>
      <dgm:spPr/>
      <dgm:t>
        <a:bodyPr/>
        <a:lstStyle/>
        <a:p>
          <a:endParaRPr lang="en-US"/>
        </a:p>
      </dgm:t>
    </dgm:pt>
    <dgm:pt modelId="{3A672E4E-3BA1-4390-8C31-CACC90FFABBB}">
      <dgm:prSet/>
      <dgm:spPr/>
      <dgm:t>
        <a:bodyPr/>
        <a:lstStyle/>
        <a:p>
          <a:r>
            <a:rPr lang="en-AU"/>
            <a:t>Less engaging than in person</a:t>
          </a:r>
          <a:endParaRPr lang="en-US"/>
        </a:p>
      </dgm:t>
    </dgm:pt>
    <dgm:pt modelId="{5CBD82A5-ACC3-4778-A658-D57A97DB9164}" type="parTrans" cxnId="{F1638E38-E8D3-4041-BB34-E5A21A0ADC63}">
      <dgm:prSet/>
      <dgm:spPr/>
      <dgm:t>
        <a:bodyPr/>
        <a:lstStyle/>
        <a:p>
          <a:endParaRPr lang="en-US"/>
        </a:p>
      </dgm:t>
    </dgm:pt>
    <dgm:pt modelId="{E677DF90-4A13-4A2B-8D04-CC99067E9D95}" type="sibTrans" cxnId="{F1638E38-E8D3-4041-BB34-E5A21A0ADC63}">
      <dgm:prSet/>
      <dgm:spPr/>
      <dgm:t>
        <a:bodyPr/>
        <a:lstStyle/>
        <a:p>
          <a:endParaRPr lang="en-US"/>
        </a:p>
      </dgm:t>
    </dgm:pt>
    <dgm:pt modelId="{9AF73F6C-A5E2-49BF-AEF9-D0198B26FD0A}">
      <dgm:prSet/>
      <dgm:spPr/>
      <dgm:t>
        <a:bodyPr/>
        <a:lstStyle/>
        <a:p>
          <a:r>
            <a:rPr lang="en-AU"/>
            <a:t>Can’t go back to the main room while in breakout rooms</a:t>
          </a:r>
          <a:endParaRPr lang="en-US"/>
        </a:p>
      </dgm:t>
    </dgm:pt>
    <dgm:pt modelId="{692014E2-B6F2-4E69-81C5-BD48713FA749}" type="parTrans" cxnId="{3C3F7295-0780-43B5-AF61-8EB1501B7738}">
      <dgm:prSet/>
      <dgm:spPr/>
      <dgm:t>
        <a:bodyPr/>
        <a:lstStyle/>
        <a:p>
          <a:endParaRPr lang="en-US"/>
        </a:p>
      </dgm:t>
    </dgm:pt>
    <dgm:pt modelId="{D972A121-F13C-420F-A6FB-2D15C00E57D3}" type="sibTrans" cxnId="{3C3F7295-0780-43B5-AF61-8EB1501B7738}">
      <dgm:prSet/>
      <dgm:spPr/>
      <dgm:t>
        <a:bodyPr/>
        <a:lstStyle/>
        <a:p>
          <a:endParaRPr lang="en-US"/>
        </a:p>
      </dgm:t>
    </dgm:pt>
    <dgm:pt modelId="{A46CCE0B-9DD7-4FBF-B140-565CCDCD4112}">
      <dgm:prSet/>
      <dgm:spPr/>
      <dgm:t>
        <a:bodyPr/>
        <a:lstStyle/>
        <a:p>
          <a:r>
            <a:rPr lang="en-AU"/>
            <a:t>Can’t see the question/don’t know what to do</a:t>
          </a:r>
          <a:endParaRPr lang="en-US"/>
        </a:p>
      </dgm:t>
    </dgm:pt>
    <dgm:pt modelId="{CACBD637-0743-4848-923B-6DF845A3DBA3}" type="parTrans" cxnId="{6729D8F0-518C-4A65-AE06-EC215BDA6B4E}">
      <dgm:prSet/>
      <dgm:spPr/>
      <dgm:t>
        <a:bodyPr/>
        <a:lstStyle/>
        <a:p>
          <a:endParaRPr lang="en-US"/>
        </a:p>
      </dgm:t>
    </dgm:pt>
    <dgm:pt modelId="{0B4630CB-934C-4BA8-B6D3-E9B33144DDAB}" type="sibTrans" cxnId="{6729D8F0-518C-4A65-AE06-EC215BDA6B4E}">
      <dgm:prSet/>
      <dgm:spPr/>
      <dgm:t>
        <a:bodyPr/>
        <a:lstStyle/>
        <a:p>
          <a:endParaRPr lang="en-US"/>
        </a:p>
      </dgm:t>
    </dgm:pt>
    <dgm:pt modelId="{55364701-F21C-42AD-82BE-B9537CD3FCB6}">
      <dgm:prSet/>
      <dgm:spPr/>
      <dgm:t>
        <a:bodyPr/>
        <a:lstStyle/>
        <a:p>
          <a:r>
            <a:rPr lang="en-AU"/>
            <a:t>Online tutorial attendance was low so many group mates missing</a:t>
          </a:r>
          <a:endParaRPr lang="en-US"/>
        </a:p>
      </dgm:t>
    </dgm:pt>
    <dgm:pt modelId="{50710CCA-1345-422B-B570-5615D0872ED9}" type="parTrans" cxnId="{8DE6D1EC-22C6-46AD-B40C-88AE2430B4B1}">
      <dgm:prSet/>
      <dgm:spPr/>
      <dgm:t>
        <a:bodyPr/>
        <a:lstStyle/>
        <a:p>
          <a:endParaRPr lang="en-US"/>
        </a:p>
      </dgm:t>
    </dgm:pt>
    <dgm:pt modelId="{BA968DBC-BC45-4E6B-AEC4-B84D081D2C4D}" type="sibTrans" cxnId="{8DE6D1EC-22C6-46AD-B40C-88AE2430B4B1}">
      <dgm:prSet/>
      <dgm:spPr/>
      <dgm:t>
        <a:bodyPr/>
        <a:lstStyle/>
        <a:p>
          <a:endParaRPr lang="en-US"/>
        </a:p>
      </dgm:t>
    </dgm:pt>
    <dgm:pt modelId="{FAFFCFC9-5501-42E2-9039-93D29E72F47C}" type="pres">
      <dgm:prSet presAssocID="{A355EBA8-A9C9-4D5D-AB09-A976C5CF0B9E}" presName="root" presStyleCnt="0">
        <dgm:presLayoutVars>
          <dgm:dir/>
          <dgm:resizeHandles val="exact"/>
        </dgm:presLayoutVars>
      </dgm:prSet>
      <dgm:spPr/>
    </dgm:pt>
    <dgm:pt modelId="{E23CABB1-2CB8-40BA-B9A0-1F70C8A9CC36}" type="pres">
      <dgm:prSet presAssocID="{195A09CE-1791-4A76-B952-85034DF5EB56}" presName="compNode" presStyleCnt="0"/>
      <dgm:spPr/>
    </dgm:pt>
    <dgm:pt modelId="{7FFECB52-2F51-44D0-BFD7-7114CC1F0040}" type="pres">
      <dgm:prSet presAssocID="{195A09CE-1791-4A76-B952-85034DF5EB56}" presName="bgRect" presStyleLbl="bgShp" presStyleIdx="0" presStyleCnt="8"/>
      <dgm:spPr/>
    </dgm:pt>
    <dgm:pt modelId="{74202A05-0617-4BA9-9DB9-2CA967C3DF85}" type="pres">
      <dgm:prSet presAssocID="{195A09CE-1791-4A76-B952-85034DF5EB56}" presName="iconRect" presStyleLbl="node1" presStyleIdx="0" presStyleCnt="8"/>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at"/>
        </a:ext>
      </dgm:extLst>
    </dgm:pt>
    <dgm:pt modelId="{D07FA561-2D3B-41ED-BD34-3A77130DB169}" type="pres">
      <dgm:prSet presAssocID="{195A09CE-1791-4A76-B952-85034DF5EB56}" presName="spaceRect" presStyleCnt="0"/>
      <dgm:spPr/>
    </dgm:pt>
    <dgm:pt modelId="{87C8E499-54E3-42F7-B4F9-03D950B29711}" type="pres">
      <dgm:prSet presAssocID="{195A09CE-1791-4A76-B952-85034DF5EB56}" presName="parTx" presStyleLbl="revTx" presStyleIdx="0" presStyleCnt="8">
        <dgm:presLayoutVars>
          <dgm:chMax val="0"/>
          <dgm:chPref val="0"/>
        </dgm:presLayoutVars>
      </dgm:prSet>
      <dgm:spPr/>
    </dgm:pt>
    <dgm:pt modelId="{446DB7BE-CEF8-47D6-BA2E-0706E1A63B95}" type="pres">
      <dgm:prSet presAssocID="{B1E5DE99-A9AC-4F9D-A2D4-CE444D1223AB}" presName="sibTrans" presStyleCnt="0"/>
      <dgm:spPr/>
    </dgm:pt>
    <dgm:pt modelId="{7BA2CA62-5887-4AE6-BCB4-7183538CBCC7}" type="pres">
      <dgm:prSet presAssocID="{E7A4BE48-48FA-4995-9728-5CB314538E91}" presName="compNode" presStyleCnt="0"/>
      <dgm:spPr/>
    </dgm:pt>
    <dgm:pt modelId="{FDC2523A-B54B-4579-9C73-135149F509B2}" type="pres">
      <dgm:prSet presAssocID="{E7A4BE48-48FA-4995-9728-5CB314538E91}" presName="bgRect" presStyleLbl="bgShp" presStyleIdx="1" presStyleCnt="8"/>
      <dgm:spPr/>
    </dgm:pt>
    <dgm:pt modelId="{EC1EDE76-EBAF-4259-AC92-841D87EDCA5B}" type="pres">
      <dgm:prSet presAssocID="{E7A4BE48-48FA-4995-9728-5CB314538E91}" presName="iconRect" presStyleLbl="node1" presStyleIdx="1" presStyleCnt="8"/>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lipboard List"/>
        </a:ext>
      </dgm:extLst>
    </dgm:pt>
    <dgm:pt modelId="{7D64D2F1-6C19-4AB7-AB2A-F4D8C2F1EF43}" type="pres">
      <dgm:prSet presAssocID="{E7A4BE48-48FA-4995-9728-5CB314538E91}" presName="spaceRect" presStyleCnt="0"/>
      <dgm:spPr/>
    </dgm:pt>
    <dgm:pt modelId="{5F3ABC49-D9E8-4C5C-8B4C-E04D3DE8F06E}" type="pres">
      <dgm:prSet presAssocID="{E7A4BE48-48FA-4995-9728-5CB314538E91}" presName="parTx" presStyleLbl="revTx" presStyleIdx="1" presStyleCnt="8">
        <dgm:presLayoutVars>
          <dgm:chMax val="0"/>
          <dgm:chPref val="0"/>
        </dgm:presLayoutVars>
      </dgm:prSet>
      <dgm:spPr/>
    </dgm:pt>
    <dgm:pt modelId="{BCABCCC8-3AE0-4391-97AF-93ACDA500A61}" type="pres">
      <dgm:prSet presAssocID="{DF1B24E3-2AAB-4F45-8564-68188B00B472}" presName="sibTrans" presStyleCnt="0"/>
      <dgm:spPr/>
    </dgm:pt>
    <dgm:pt modelId="{F884CBEE-B155-4080-A7B3-5B2B0F9E8FB2}" type="pres">
      <dgm:prSet presAssocID="{3A369451-41A2-4042-8946-29DCDBF5EE80}" presName="compNode" presStyleCnt="0"/>
      <dgm:spPr/>
    </dgm:pt>
    <dgm:pt modelId="{FDB4836E-E91F-4F83-9AE1-D0C125F7A7BB}" type="pres">
      <dgm:prSet presAssocID="{3A369451-41A2-4042-8946-29DCDBF5EE80}" presName="bgRect" presStyleLbl="bgShp" presStyleIdx="2" presStyleCnt="8"/>
      <dgm:spPr/>
    </dgm:pt>
    <dgm:pt modelId="{613B1BD9-08F0-4099-8C5C-1258B2AE8F3B}" type="pres">
      <dgm:prSet presAssocID="{3A369451-41A2-4042-8946-29DCDBF5EE80}" presName="iconRect" presStyleLbl="node1" presStyleIdx="2" presStyleCnt="8"/>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Fingerprint"/>
        </a:ext>
      </dgm:extLst>
    </dgm:pt>
    <dgm:pt modelId="{D0199727-E8A1-4194-BFF9-E365DEF9745A}" type="pres">
      <dgm:prSet presAssocID="{3A369451-41A2-4042-8946-29DCDBF5EE80}" presName="spaceRect" presStyleCnt="0"/>
      <dgm:spPr/>
    </dgm:pt>
    <dgm:pt modelId="{6ED8AC7A-25FE-42CB-A3C2-485D79F6AD1B}" type="pres">
      <dgm:prSet presAssocID="{3A369451-41A2-4042-8946-29DCDBF5EE80}" presName="parTx" presStyleLbl="revTx" presStyleIdx="2" presStyleCnt="8">
        <dgm:presLayoutVars>
          <dgm:chMax val="0"/>
          <dgm:chPref val="0"/>
        </dgm:presLayoutVars>
      </dgm:prSet>
      <dgm:spPr/>
    </dgm:pt>
    <dgm:pt modelId="{430771AD-6DE8-421E-83C4-620395F79A3B}" type="pres">
      <dgm:prSet presAssocID="{B9C9E400-31C0-4609-A7A3-BB6DF4222CDB}" presName="sibTrans" presStyleCnt="0"/>
      <dgm:spPr/>
    </dgm:pt>
    <dgm:pt modelId="{2D30B875-E7C0-4D92-983A-8950FD338FE6}" type="pres">
      <dgm:prSet presAssocID="{238892B3-AA3C-4526-879D-B5EBE7546E57}" presName="compNode" presStyleCnt="0"/>
      <dgm:spPr/>
    </dgm:pt>
    <dgm:pt modelId="{0246512B-F765-481D-8CCE-CA238FB5F08B}" type="pres">
      <dgm:prSet presAssocID="{238892B3-AA3C-4526-879D-B5EBE7546E57}" presName="bgRect" presStyleLbl="bgShp" presStyleIdx="3" presStyleCnt="8"/>
      <dgm:spPr/>
    </dgm:pt>
    <dgm:pt modelId="{FFED473B-07AC-4C42-A0D8-57D0A4761DA8}" type="pres">
      <dgm:prSet presAssocID="{238892B3-AA3C-4526-879D-B5EBE7546E57}" presName="iconRect" presStyleLbl="node1" presStyleIdx="3" presStyleCnt="8"/>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Telemarketer"/>
        </a:ext>
      </dgm:extLst>
    </dgm:pt>
    <dgm:pt modelId="{111D72BB-CEEA-4EB8-A441-ADEEBDC837E6}" type="pres">
      <dgm:prSet presAssocID="{238892B3-AA3C-4526-879D-B5EBE7546E57}" presName="spaceRect" presStyleCnt="0"/>
      <dgm:spPr/>
    </dgm:pt>
    <dgm:pt modelId="{90547524-46C5-40ED-9E56-132E36CED059}" type="pres">
      <dgm:prSet presAssocID="{238892B3-AA3C-4526-879D-B5EBE7546E57}" presName="parTx" presStyleLbl="revTx" presStyleIdx="3" presStyleCnt="8">
        <dgm:presLayoutVars>
          <dgm:chMax val="0"/>
          <dgm:chPref val="0"/>
        </dgm:presLayoutVars>
      </dgm:prSet>
      <dgm:spPr/>
    </dgm:pt>
    <dgm:pt modelId="{525F4E4E-84AD-44FE-88F2-0FBD2FA2E2E9}" type="pres">
      <dgm:prSet presAssocID="{91D02F1E-E456-4DA2-9D3F-7A11F9CB3BD4}" presName="sibTrans" presStyleCnt="0"/>
      <dgm:spPr/>
    </dgm:pt>
    <dgm:pt modelId="{7A9557A1-CA19-449D-8CE1-C7DAC9A8ED64}" type="pres">
      <dgm:prSet presAssocID="{3A672E4E-3BA1-4390-8C31-CACC90FFABBB}" presName="compNode" presStyleCnt="0"/>
      <dgm:spPr/>
    </dgm:pt>
    <dgm:pt modelId="{F559C165-6800-4E9B-9B1A-B721BB0F8EAE}" type="pres">
      <dgm:prSet presAssocID="{3A672E4E-3BA1-4390-8C31-CACC90FFABBB}" presName="bgRect" presStyleLbl="bgShp" presStyleIdx="4" presStyleCnt="8"/>
      <dgm:spPr/>
    </dgm:pt>
    <dgm:pt modelId="{6BA8B949-DF1F-4B4E-8EB3-1B3D9E93DB28}" type="pres">
      <dgm:prSet presAssocID="{3A672E4E-3BA1-4390-8C31-CACC90FFABBB}" presName="iconRect" presStyleLbl="node1" presStyleIdx="4" presStyleCnt="8"/>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Chat"/>
        </a:ext>
      </dgm:extLst>
    </dgm:pt>
    <dgm:pt modelId="{8BEF2970-4DF6-4862-8930-14D10BA2921D}" type="pres">
      <dgm:prSet presAssocID="{3A672E4E-3BA1-4390-8C31-CACC90FFABBB}" presName="spaceRect" presStyleCnt="0"/>
      <dgm:spPr/>
    </dgm:pt>
    <dgm:pt modelId="{8D9F20D0-9872-43CE-AC32-8F6222FF37ED}" type="pres">
      <dgm:prSet presAssocID="{3A672E4E-3BA1-4390-8C31-CACC90FFABBB}" presName="parTx" presStyleLbl="revTx" presStyleIdx="4" presStyleCnt="8">
        <dgm:presLayoutVars>
          <dgm:chMax val="0"/>
          <dgm:chPref val="0"/>
        </dgm:presLayoutVars>
      </dgm:prSet>
      <dgm:spPr/>
    </dgm:pt>
    <dgm:pt modelId="{3FAB022C-C665-4BC5-9B31-82B3455A3906}" type="pres">
      <dgm:prSet presAssocID="{E677DF90-4A13-4A2B-8D04-CC99067E9D95}" presName="sibTrans" presStyleCnt="0"/>
      <dgm:spPr/>
    </dgm:pt>
    <dgm:pt modelId="{5CB6D914-0575-4CCB-AE0C-1BC8159E572F}" type="pres">
      <dgm:prSet presAssocID="{9AF73F6C-A5E2-49BF-AEF9-D0198B26FD0A}" presName="compNode" presStyleCnt="0"/>
      <dgm:spPr/>
    </dgm:pt>
    <dgm:pt modelId="{F03A0F1A-54AD-4C82-BAC4-53D307D78548}" type="pres">
      <dgm:prSet presAssocID="{9AF73F6C-A5E2-49BF-AEF9-D0198B26FD0A}" presName="bgRect" presStyleLbl="bgShp" presStyleIdx="5" presStyleCnt="8"/>
      <dgm:spPr/>
    </dgm:pt>
    <dgm:pt modelId="{EBDA7C3A-A23D-42AE-A48F-E508676AF7AD}" type="pres">
      <dgm:prSet presAssocID="{9AF73F6C-A5E2-49BF-AEF9-D0198B26FD0A}" presName="iconRect" presStyleLbl="node1" presStyleIdx="5" presStyleCnt="8"/>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Library"/>
        </a:ext>
      </dgm:extLst>
    </dgm:pt>
    <dgm:pt modelId="{29511207-4C96-4FC5-AEBA-EFA901F7A5CA}" type="pres">
      <dgm:prSet presAssocID="{9AF73F6C-A5E2-49BF-AEF9-D0198B26FD0A}" presName="spaceRect" presStyleCnt="0"/>
      <dgm:spPr/>
    </dgm:pt>
    <dgm:pt modelId="{65A5BF62-8056-4214-8344-A546BF890157}" type="pres">
      <dgm:prSet presAssocID="{9AF73F6C-A5E2-49BF-AEF9-D0198B26FD0A}" presName="parTx" presStyleLbl="revTx" presStyleIdx="5" presStyleCnt="8">
        <dgm:presLayoutVars>
          <dgm:chMax val="0"/>
          <dgm:chPref val="0"/>
        </dgm:presLayoutVars>
      </dgm:prSet>
      <dgm:spPr/>
    </dgm:pt>
    <dgm:pt modelId="{A1492A03-07C8-450F-89D3-0696FC8D764D}" type="pres">
      <dgm:prSet presAssocID="{D972A121-F13C-420F-A6FB-2D15C00E57D3}" presName="sibTrans" presStyleCnt="0"/>
      <dgm:spPr/>
    </dgm:pt>
    <dgm:pt modelId="{F97F89FD-C7AC-4FAA-86E9-7F9D076BE5DD}" type="pres">
      <dgm:prSet presAssocID="{A46CCE0B-9DD7-4FBF-B140-565CCDCD4112}" presName="compNode" presStyleCnt="0"/>
      <dgm:spPr/>
    </dgm:pt>
    <dgm:pt modelId="{7DC03402-5E49-4BDE-99AB-973ED431767C}" type="pres">
      <dgm:prSet presAssocID="{A46CCE0B-9DD7-4FBF-B140-565CCDCD4112}" presName="bgRect" presStyleLbl="bgShp" presStyleIdx="6" presStyleCnt="8"/>
      <dgm:spPr/>
    </dgm:pt>
    <dgm:pt modelId="{55533254-A6F9-4EB6-9911-CD528BAFF8B9}" type="pres">
      <dgm:prSet presAssocID="{A46CCE0B-9DD7-4FBF-B140-565CCDCD4112}" presName="iconRect" presStyleLbl="node1" presStyleIdx="6" presStyleCnt="8"/>
      <dgm:spPr>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a:noFill/>
        </a:ln>
      </dgm:spPr>
      <dgm:extLst>
        <a:ext uri="{E40237B7-FDA0-4F09-8148-C483321AD2D9}">
          <dgm14:cNvPr xmlns:dgm14="http://schemas.microsoft.com/office/drawing/2010/diagram" id="0" name="" descr="Help"/>
        </a:ext>
      </dgm:extLst>
    </dgm:pt>
    <dgm:pt modelId="{866F5FEB-D877-4FFA-AEEE-51B8ABFD7578}" type="pres">
      <dgm:prSet presAssocID="{A46CCE0B-9DD7-4FBF-B140-565CCDCD4112}" presName="spaceRect" presStyleCnt="0"/>
      <dgm:spPr/>
    </dgm:pt>
    <dgm:pt modelId="{4E93570B-C094-40F7-8941-8F2FB8B7EB89}" type="pres">
      <dgm:prSet presAssocID="{A46CCE0B-9DD7-4FBF-B140-565CCDCD4112}" presName="parTx" presStyleLbl="revTx" presStyleIdx="6" presStyleCnt="8">
        <dgm:presLayoutVars>
          <dgm:chMax val="0"/>
          <dgm:chPref val="0"/>
        </dgm:presLayoutVars>
      </dgm:prSet>
      <dgm:spPr/>
    </dgm:pt>
    <dgm:pt modelId="{41077270-57C7-4C18-B830-B01A3371C0E9}" type="pres">
      <dgm:prSet presAssocID="{0B4630CB-934C-4BA8-B6D3-E9B33144DDAB}" presName="sibTrans" presStyleCnt="0"/>
      <dgm:spPr/>
    </dgm:pt>
    <dgm:pt modelId="{9F6E3B0E-B7EE-4F6A-98CA-ABD2F75302D0}" type="pres">
      <dgm:prSet presAssocID="{55364701-F21C-42AD-82BE-B9537CD3FCB6}" presName="compNode" presStyleCnt="0"/>
      <dgm:spPr/>
    </dgm:pt>
    <dgm:pt modelId="{B1D30E33-2B54-4DC8-A821-102FCDC1D353}" type="pres">
      <dgm:prSet presAssocID="{55364701-F21C-42AD-82BE-B9537CD3FCB6}" presName="bgRect" presStyleLbl="bgShp" presStyleIdx="7" presStyleCnt="8"/>
      <dgm:spPr/>
    </dgm:pt>
    <dgm:pt modelId="{77CD318D-5CF2-4C8A-AABE-0D23298A0C1E}" type="pres">
      <dgm:prSet presAssocID="{55364701-F21C-42AD-82BE-B9537CD3FCB6}" presName="iconRect" presStyleLbl="node1" presStyleIdx="7" presStyleCnt="8"/>
      <dgm:spPr>
        <a:blipFill>
          <a:blip xmlns:r="http://schemas.openxmlformats.org/officeDocument/2006/relationships"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a:blipFill>
        <a:ln>
          <a:noFill/>
        </a:ln>
      </dgm:spPr>
      <dgm:extLst>
        <a:ext uri="{E40237B7-FDA0-4F09-8148-C483321AD2D9}">
          <dgm14:cNvPr xmlns:dgm14="http://schemas.microsoft.com/office/drawing/2010/diagram" id="0" name="" descr="Blog"/>
        </a:ext>
      </dgm:extLst>
    </dgm:pt>
    <dgm:pt modelId="{18BE291E-BAA3-4260-809C-77973E570801}" type="pres">
      <dgm:prSet presAssocID="{55364701-F21C-42AD-82BE-B9537CD3FCB6}" presName="spaceRect" presStyleCnt="0"/>
      <dgm:spPr/>
    </dgm:pt>
    <dgm:pt modelId="{CADEEB9C-8A60-4979-B39E-764EC0254B67}" type="pres">
      <dgm:prSet presAssocID="{55364701-F21C-42AD-82BE-B9537CD3FCB6}" presName="parTx" presStyleLbl="revTx" presStyleIdx="7" presStyleCnt="8">
        <dgm:presLayoutVars>
          <dgm:chMax val="0"/>
          <dgm:chPref val="0"/>
        </dgm:presLayoutVars>
      </dgm:prSet>
      <dgm:spPr/>
    </dgm:pt>
  </dgm:ptLst>
  <dgm:cxnLst>
    <dgm:cxn modelId="{0E0DE810-60F8-4C89-9967-FD09D6E9AB1B}" type="presOf" srcId="{E7A4BE48-48FA-4995-9728-5CB314538E91}" destId="{5F3ABC49-D9E8-4C5C-8B4C-E04D3DE8F06E}" srcOrd="0" destOrd="0" presId="urn:microsoft.com/office/officeart/2018/2/layout/IconVerticalSolidList"/>
    <dgm:cxn modelId="{19C06518-8B29-464B-929C-00C0169720CB}" type="presOf" srcId="{3A369451-41A2-4042-8946-29DCDBF5EE80}" destId="{6ED8AC7A-25FE-42CB-A3C2-485D79F6AD1B}" srcOrd="0" destOrd="0" presId="urn:microsoft.com/office/officeart/2018/2/layout/IconVerticalSolidList"/>
    <dgm:cxn modelId="{F1638E38-E8D3-4041-BB34-E5A21A0ADC63}" srcId="{A355EBA8-A9C9-4D5D-AB09-A976C5CF0B9E}" destId="{3A672E4E-3BA1-4390-8C31-CACC90FFABBB}" srcOrd="4" destOrd="0" parTransId="{5CBD82A5-ACC3-4778-A658-D57A97DB9164}" sibTransId="{E677DF90-4A13-4A2B-8D04-CC99067E9D95}"/>
    <dgm:cxn modelId="{8F8C6F5F-1AF0-45CB-B89F-14518FA5E246}" type="presOf" srcId="{55364701-F21C-42AD-82BE-B9537CD3FCB6}" destId="{CADEEB9C-8A60-4979-B39E-764EC0254B67}" srcOrd="0" destOrd="0" presId="urn:microsoft.com/office/officeart/2018/2/layout/IconVerticalSolidList"/>
    <dgm:cxn modelId="{6B8C7A47-6CB1-457E-929E-C9CEE81A7AB6}" type="presOf" srcId="{3A672E4E-3BA1-4390-8C31-CACC90FFABBB}" destId="{8D9F20D0-9872-43CE-AC32-8F6222FF37ED}" srcOrd="0" destOrd="0" presId="urn:microsoft.com/office/officeart/2018/2/layout/IconVerticalSolidList"/>
    <dgm:cxn modelId="{DA0E8968-2C54-4388-A95F-0A4DEF13A73B}" type="presOf" srcId="{195A09CE-1791-4A76-B952-85034DF5EB56}" destId="{87C8E499-54E3-42F7-B4F9-03D950B29711}" srcOrd="0" destOrd="0" presId="urn:microsoft.com/office/officeart/2018/2/layout/IconVerticalSolidList"/>
    <dgm:cxn modelId="{06BCBE4A-00D3-4123-97D4-25C7139455DB}" type="presOf" srcId="{A46CCE0B-9DD7-4FBF-B140-565CCDCD4112}" destId="{4E93570B-C094-40F7-8941-8F2FB8B7EB89}" srcOrd="0" destOrd="0" presId="urn:microsoft.com/office/officeart/2018/2/layout/IconVerticalSolidList"/>
    <dgm:cxn modelId="{362E5454-0C24-40AC-B955-94208CF4C6FF}" srcId="{A355EBA8-A9C9-4D5D-AB09-A976C5CF0B9E}" destId="{E7A4BE48-48FA-4995-9728-5CB314538E91}" srcOrd="1" destOrd="0" parTransId="{668C12C6-16FD-4218-A273-117B7A09891D}" sibTransId="{DF1B24E3-2AAB-4F45-8564-68188B00B472}"/>
    <dgm:cxn modelId="{25E63076-C494-44DD-8766-1B413F2D4D38}" srcId="{A355EBA8-A9C9-4D5D-AB09-A976C5CF0B9E}" destId="{238892B3-AA3C-4526-879D-B5EBE7546E57}" srcOrd="3" destOrd="0" parTransId="{1C2C19D2-5EFC-4EDB-A046-EA918933FF5D}" sibTransId="{91D02F1E-E456-4DA2-9D3F-7A11F9CB3BD4}"/>
    <dgm:cxn modelId="{85B5A67F-5C6D-4A7B-8C94-EDA0866C1553}" srcId="{A355EBA8-A9C9-4D5D-AB09-A976C5CF0B9E}" destId="{195A09CE-1791-4A76-B952-85034DF5EB56}" srcOrd="0" destOrd="0" parTransId="{2092656B-42DB-475C-BE80-0B9A92DFAE56}" sibTransId="{B1E5DE99-A9AC-4F9D-A2D4-CE444D1223AB}"/>
    <dgm:cxn modelId="{E67E6694-524A-4F2B-A807-25D9734038FB}" type="presOf" srcId="{238892B3-AA3C-4526-879D-B5EBE7546E57}" destId="{90547524-46C5-40ED-9E56-132E36CED059}" srcOrd="0" destOrd="0" presId="urn:microsoft.com/office/officeart/2018/2/layout/IconVerticalSolidList"/>
    <dgm:cxn modelId="{3C3F7295-0780-43B5-AF61-8EB1501B7738}" srcId="{A355EBA8-A9C9-4D5D-AB09-A976C5CF0B9E}" destId="{9AF73F6C-A5E2-49BF-AEF9-D0198B26FD0A}" srcOrd="5" destOrd="0" parTransId="{692014E2-B6F2-4E69-81C5-BD48713FA749}" sibTransId="{D972A121-F13C-420F-A6FB-2D15C00E57D3}"/>
    <dgm:cxn modelId="{9D4B6FB5-0AEA-4C86-8DC6-303F5E9BA4B8}" type="presOf" srcId="{A355EBA8-A9C9-4D5D-AB09-A976C5CF0B9E}" destId="{FAFFCFC9-5501-42E2-9039-93D29E72F47C}" srcOrd="0" destOrd="0" presId="urn:microsoft.com/office/officeart/2018/2/layout/IconVerticalSolidList"/>
    <dgm:cxn modelId="{300D4CE3-6033-4E61-A8E5-729DB8AFF6BD}" type="presOf" srcId="{9AF73F6C-A5E2-49BF-AEF9-D0198B26FD0A}" destId="{65A5BF62-8056-4214-8344-A546BF890157}" srcOrd="0" destOrd="0" presId="urn:microsoft.com/office/officeart/2018/2/layout/IconVerticalSolidList"/>
    <dgm:cxn modelId="{8DE6D1EC-22C6-46AD-B40C-88AE2430B4B1}" srcId="{A355EBA8-A9C9-4D5D-AB09-A976C5CF0B9E}" destId="{55364701-F21C-42AD-82BE-B9537CD3FCB6}" srcOrd="7" destOrd="0" parTransId="{50710CCA-1345-422B-B570-5615D0872ED9}" sibTransId="{BA968DBC-BC45-4E6B-AEC4-B84D081D2C4D}"/>
    <dgm:cxn modelId="{6729D8F0-518C-4A65-AE06-EC215BDA6B4E}" srcId="{A355EBA8-A9C9-4D5D-AB09-A976C5CF0B9E}" destId="{A46CCE0B-9DD7-4FBF-B140-565CCDCD4112}" srcOrd="6" destOrd="0" parTransId="{CACBD637-0743-4848-923B-6DF845A3DBA3}" sibTransId="{0B4630CB-934C-4BA8-B6D3-E9B33144DDAB}"/>
    <dgm:cxn modelId="{5E39BAFA-1E58-4B9A-AD25-B85EB61BE273}" srcId="{A355EBA8-A9C9-4D5D-AB09-A976C5CF0B9E}" destId="{3A369451-41A2-4042-8946-29DCDBF5EE80}" srcOrd="2" destOrd="0" parTransId="{821A83D4-5159-42E3-8AC7-DF9690941536}" sibTransId="{B9C9E400-31C0-4609-A7A3-BB6DF4222CDB}"/>
    <dgm:cxn modelId="{CD0D8C10-38A0-4160-880E-C722E9DEF0E4}" type="presParOf" srcId="{FAFFCFC9-5501-42E2-9039-93D29E72F47C}" destId="{E23CABB1-2CB8-40BA-B9A0-1F70C8A9CC36}" srcOrd="0" destOrd="0" presId="urn:microsoft.com/office/officeart/2018/2/layout/IconVerticalSolidList"/>
    <dgm:cxn modelId="{84113F65-2D1D-4246-B31B-A67FE53E481A}" type="presParOf" srcId="{E23CABB1-2CB8-40BA-B9A0-1F70C8A9CC36}" destId="{7FFECB52-2F51-44D0-BFD7-7114CC1F0040}" srcOrd="0" destOrd="0" presId="urn:microsoft.com/office/officeart/2018/2/layout/IconVerticalSolidList"/>
    <dgm:cxn modelId="{10B94F01-9CE9-4153-A7D8-BC3829531C85}" type="presParOf" srcId="{E23CABB1-2CB8-40BA-B9A0-1F70C8A9CC36}" destId="{74202A05-0617-4BA9-9DB9-2CA967C3DF85}" srcOrd="1" destOrd="0" presId="urn:microsoft.com/office/officeart/2018/2/layout/IconVerticalSolidList"/>
    <dgm:cxn modelId="{D8936CA1-F2C6-4F85-9352-124DDA636D72}" type="presParOf" srcId="{E23CABB1-2CB8-40BA-B9A0-1F70C8A9CC36}" destId="{D07FA561-2D3B-41ED-BD34-3A77130DB169}" srcOrd="2" destOrd="0" presId="urn:microsoft.com/office/officeart/2018/2/layout/IconVerticalSolidList"/>
    <dgm:cxn modelId="{F3BE4DF4-723C-4D0F-91C9-A8EDCA997BB5}" type="presParOf" srcId="{E23CABB1-2CB8-40BA-B9A0-1F70C8A9CC36}" destId="{87C8E499-54E3-42F7-B4F9-03D950B29711}" srcOrd="3" destOrd="0" presId="urn:microsoft.com/office/officeart/2018/2/layout/IconVerticalSolidList"/>
    <dgm:cxn modelId="{52377E40-8B16-403E-9BE1-5688BF953741}" type="presParOf" srcId="{FAFFCFC9-5501-42E2-9039-93D29E72F47C}" destId="{446DB7BE-CEF8-47D6-BA2E-0706E1A63B95}" srcOrd="1" destOrd="0" presId="urn:microsoft.com/office/officeart/2018/2/layout/IconVerticalSolidList"/>
    <dgm:cxn modelId="{73EFC06D-F748-4053-9AA8-D693D241BFD8}" type="presParOf" srcId="{FAFFCFC9-5501-42E2-9039-93D29E72F47C}" destId="{7BA2CA62-5887-4AE6-BCB4-7183538CBCC7}" srcOrd="2" destOrd="0" presId="urn:microsoft.com/office/officeart/2018/2/layout/IconVerticalSolidList"/>
    <dgm:cxn modelId="{FC60B300-54EF-44B0-9A48-BEE7CD9C2310}" type="presParOf" srcId="{7BA2CA62-5887-4AE6-BCB4-7183538CBCC7}" destId="{FDC2523A-B54B-4579-9C73-135149F509B2}" srcOrd="0" destOrd="0" presId="urn:microsoft.com/office/officeart/2018/2/layout/IconVerticalSolidList"/>
    <dgm:cxn modelId="{BA87C29D-0411-4674-A81F-5BB907BCE342}" type="presParOf" srcId="{7BA2CA62-5887-4AE6-BCB4-7183538CBCC7}" destId="{EC1EDE76-EBAF-4259-AC92-841D87EDCA5B}" srcOrd="1" destOrd="0" presId="urn:microsoft.com/office/officeart/2018/2/layout/IconVerticalSolidList"/>
    <dgm:cxn modelId="{599C77D6-2451-49A1-B06A-D16FFE086034}" type="presParOf" srcId="{7BA2CA62-5887-4AE6-BCB4-7183538CBCC7}" destId="{7D64D2F1-6C19-4AB7-AB2A-F4D8C2F1EF43}" srcOrd="2" destOrd="0" presId="urn:microsoft.com/office/officeart/2018/2/layout/IconVerticalSolidList"/>
    <dgm:cxn modelId="{29DF35F5-6F12-4638-85DC-8A65F74F24A6}" type="presParOf" srcId="{7BA2CA62-5887-4AE6-BCB4-7183538CBCC7}" destId="{5F3ABC49-D9E8-4C5C-8B4C-E04D3DE8F06E}" srcOrd="3" destOrd="0" presId="urn:microsoft.com/office/officeart/2018/2/layout/IconVerticalSolidList"/>
    <dgm:cxn modelId="{572625A2-E282-4B83-9000-07FB6EC0F516}" type="presParOf" srcId="{FAFFCFC9-5501-42E2-9039-93D29E72F47C}" destId="{BCABCCC8-3AE0-4391-97AF-93ACDA500A61}" srcOrd="3" destOrd="0" presId="urn:microsoft.com/office/officeart/2018/2/layout/IconVerticalSolidList"/>
    <dgm:cxn modelId="{9946A9B4-0D51-45A4-AAF5-540C350E423A}" type="presParOf" srcId="{FAFFCFC9-5501-42E2-9039-93D29E72F47C}" destId="{F884CBEE-B155-4080-A7B3-5B2B0F9E8FB2}" srcOrd="4" destOrd="0" presId="urn:microsoft.com/office/officeart/2018/2/layout/IconVerticalSolidList"/>
    <dgm:cxn modelId="{288FFB5C-041C-4A74-A677-138EF864CF18}" type="presParOf" srcId="{F884CBEE-B155-4080-A7B3-5B2B0F9E8FB2}" destId="{FDB4836E-E91F-4F83-9AE1-D0C125F7A7BB}" srcOrd="0" destOrd="0" presId="urn:microsoft.com/office/officeart/2018/2/layout/IconVerticalSolidList"/>
    <dgm:cxn modelId="{8447EA2A-87DE-40AD-A87E-B35F14C9A137}" type="presParOf" srcId="{F884CBEE-B155-4080-A7B3-5B2B0F9E8FB2}" destId="{613B1BD9-08F0-4099-8C5C-1258B2AE8F3B}" srcOrd="1" destOrd="0" presId="urn:microsoft.com/office/officeart/2018/2/layout/IconVerticalSolidList"/>
    <dgm:cxn modelId="{5AE0138D-D6A2-4641-9D3F-5AF5DAB6A18E}" type="presParOf" srcId="{F884CBEE-B155-4080-A7B3-5B2B0F9E8FB2}" destId="{D0199727-E8A1-4194-BFF9-E365DEF9745A}" srcOrd="2" destOrd="0" presId="urn:microsoft.com/office/officeart/2018/2/layout/IconVerticalSolidList"/>
    <dgm:cxn modelId="{6FAF8E32-95DF-4788-A3B1-EB03CB18177C}" type="presParOf" srcId="{F884CBEE-B155-4080-A7B3-5B2B0F9E8FB2}" destId="{6ED8AC7A-25FE-42CB-A3C2-485D79F6AD1B}" srcOrd="3" destOrd="0" presId="urn:microsoft.com/office/officeart/2018/2/layout/IconVerticalSolidList"/>
    <dgm:cxn modelId="{A083D7BC-2646-484C-96B8-E4BD4ED49D5D}" type="presParOf" srcId="{FAFFCFC9-5501-42E2-9039-93D29E72F47C}" destId="{430771AD-6DE8-421E-83C4-620395F79A3B}" srcOrd="5" destOrd="0" presId="urn:microsoft.com/office/officeart/2018/2/layout/IconVerticalSolidList"/>
    <dgm:cxn modelId="{6F4B2CED-ECDF-4D23-94CF-F86F3DB3FA9A}" type="presParOf" srcId="{FAFFCFC9-5501-42E2-9039-93D29E72F47C}" destId="{2D30B875-E7C0-4D92-983A-8950FD338FE6}" srcOrd="6" destOrd="0" presId="urn:microsoft.com/office/officeart/2018/2/layout/IconVerticalSolidList"/>
    <dgm:cxn modelId="{5CDABB70-7500-4A1A-BD3F-540C60361D5F}" type="presParOf" srcId="{2D30B875-E7C0-4D92-983A-8950FD338FE6}" destId="{0246512B-F765-481D-8CCE-CA238FB5F08B}" srcOrd="0" destOrd="0" presId="urn:microsoft.com/office/officeart/2018/2/layout/IconVerticalSolidList"/>
    <dgm:cxn modelId="{2447F1DE-2A81-4549-B28A-228B74C53DB2}" type="presParOf" srcId="{2D30B875-E7C0-4D92-983A-8950FD338FE6}" destId="{FFED473B-07AC-4C42-A0D8-57D0A4761DA8}" srcOrd="1" destOrd="0" presId="urn:microsoft.com/office/officeart/2018/2/layout/IconVerticalSolidList"/>
    <dgm:cxn modelId="{B27686EC-3D06-408B-AB32-F7A699C1AE17}" type="presParOf" srcId="{2D30B875-E7C0-4D92-983A-8950FD338FE6}" destId="{111D72BB-CEEA-4EB8-A441-ADEEBDC837E6}" srcOrd="2" destOrd="0" presId="urn:microsoft.com/office/officeart/2018/2/layout/IconVerticalSolidList"/>
    <dgm:cxn modelId="{D8693C73-FC44-493A-A658-B5DB75321B53}" type="presParOf" srcId="{2D30B875-E7C0-4D92-983A-8950FD338FE6}" destId="{90547524-46C5-40ED-9E56-132E36CED059}" srcOrd="3" destOrd="0" presId="urn:microsoft.com/office/officeart/2018/2/layout/IconVerticalSolidList"/>
    <dgm:cxn modelId="{554304E4-7E36-45E2-9309-578870977D24}" type="presParOf" srcId="{FAFFCFC9-5501-42E2-9039-93D29E72F47C}" destId="{525F4E4E-84AD-44FE-88F2-0FBD2FA2E2E9}" srcOrd="7" destOrd="0" presId="urn:microsoft.com/office/officeart/2018/2/layout/IconVerticalSolidList"/>
    <dgm:cxn modelId="{458E8E61-EC8C-4F7C-87F4-30D40BCD7A76}" type="presParOf" srcId="{FAFFCFC9-5501-42E2-9039-93D29E72F47C}" destId="{7A9557A1-CA19-449D-8CE1-C7DAC9A8ED64}" srcOrd="8" destOrd="0" presId="urn:microsoft.com/office/officeart/2018/2/layout/IconVerticalSolidList"/>
    <dgm:cxn modelId="{048AFF2F-3380-4705-99ED-B8CCF7CE5EA5}" type="presParOf" srcId="{7A9557A1-CA19-449D-8CE1-C7DAC9A8ED64}" destId="{F559C165-6800-4E9B-9B1A-B721BB0F8EAE}" srcOrd="0" destOrd="0" presId="urn:microsoft.com/office/officeart/2018/2/layout/IconVerticalSolidList"/>
    <dgm:cxn modelId="{6DE44D9A-086D-45AE-8ADE-1D54E1A1136B}" type="presParOf" srcId="{7A9557A1-CA19-449D-8CE1-C7DAC9A8ED64}" destId="{6BA8B949-DF1F-4B4E-8EB3-1B3D9E93DB28}" srcOrd="1" destOrd="0" presId="urn:microsoft.com/office/officeart/2018/2/layout/IconVerticalSolidList"/>
    <dgm:cxn modelId="{DACD119C-6645-4A72-A3F5-B5727B0B8296}" type="presParOf" srcId="{7A9557A1-CA19-449D-8CE1-C7DAC9A8ED64}" destId="{8BEF2970-4DF6-4862-8930-14D10BA2921D}" srcOrd="2" destOrd="0" presId="urn:microsoft.com/office/officeart/2018/2/layout/IconVerticalSolidList"/>
    <dgm:cxn modelId="{BA65E5CF-BD8B-451D-A673-6FAE9778D808}" type="presParOf" srcId="{7A9557A1-CA19-449D-8CE1-C7DAC9A8ED64}" destId="{8D9F20D0-9872-43CE-AC32-8F6222FF37ED}" srcOrd="3" destOrd="0" presId="urn:microsoft.com/office/officeart/2018/2/layout/IconVerticalSolidList"/>
    <dgm:cxn modelId="{70E14F76-1315-4AEC-BD1A-CB31D993AD08}" type="presParOf" srcId="{FAFFCFC9-5501-42E2-9039-93D29E72F47C}" destId="{3FAB022C-C665-4BC5-9B31-82B3455A3906}" srcOrd="9" destOrd="0" presId="urn:microsoft.com/office/officeart/2018/2/layout/IconVerticalSolidList"/>
    <dgm:cxn modelId="{63E40905-FFA2-470A-BDAE-7908412BB0C9}" type="presParOf" srcId="{FAFFCFC9-5501-42E2-9039-93D29E72F47C}" destId="{5CB6D914-0575-4CCB-AE0C-1BC8159E572F}" srcOrd="10" destOrd="0" presId="urn:microsoft.com/office/officeart/2018/2/layout/IconVerticalSolidList"/>
    <dgm:cxn modelId="{4A559D38-859F-40AE-933B-7B62E68FDE6B}" type="presParOf" srcId="{5CB6D914-0575-4CCB-AE0C-1BC8159E572F}" destId="{F03A0F1A-54AD-4C82-BAC4-53D307D78548}" srcOrd="0" destOrd="0" presId="urn:microsoft.com/office/officeart/2018/2/layout/IconVerticalSolidList"/>
    <dgm:cxn modelId="{D0B4DE89-4C09-44F8-B19F-B164054647FA}" type="presParOf" srcId="{5CB6D914-0575-4CCB-AE0C-1BC8159E572F}" destId="{EBDA7C3A-A23D-42AE-A48F-E508676AF7AD}" srcOrd="1" destOrd="0" presId="urn:microsoft.com/office/officeart/2018/2/layout/IconVerticalSolidList"/>
    <dgm:cxn modelId="{A107AC5C-20F9-4166-AC3C-38755BBA24FF}" type="presParOf" srcId="{5CB6D914-0575-4CCB-AE0C-1BC8159E572F}" destId="{29511207-4C96-4FC5-AEBA-EFA901F7A5CA}" srcOrd="2" destOrd="0" presId="urn:microsoft.com/office/officeart/2018/2/layout/IconVerticalSolidList"/>
    <dgm:cxn modelId="{F9406F41-F680-47FD-80F7-20028027A29B}" type="presParOf" srcId="{5CB6D914-0575-4CCB-AE0C-1BC8159E572F}" destId="{65A5BF62-8056-4214-8344-A546BF890157}" srcOrd="3" destOrd="0" presId="urn:microsoft.com/office/officeart/2018/2/layout/IconVerticalSolidList"/>
    <dgm:cxn modelId="{CC54255E-CBCA-46FC-8832-CDD8528E9955}" type="presParOf" srcId="{FAFFCFC9-5501-42E2-9039-93D29E72F47C}" destId="{A1492A03-07C8-450F-89D3-0696FC8D764D}" srcOrd="11" destOrd="0" presId="urn:microsoft.com/office/officeart/2018/2/layout/IconVerticalSolidList"/>
    <dgm:cxn modelId="{7A23B59A-4BA2-4F56-8AD4-A93BEAAEEDA4}" type="presParOf" srcId="{FAFFCFC9-5501-42E2-9039-93D29E72F47C}" destId="{F97F89FD-C7AC-4FAA-86E9-7F9D076BE5DD}" srcOrd="12" destOrd="0" presId="urn:microsoft.com/office/officeart/2018/2/layout/IconVerticalSolidList"/>
    <dgm:cxn modelId="{62572579-FAE4-4957-A7F3-5F619A30D1C4}" type="presParOf" srcId="{F97F89FD-C7AC-4FAA-86E9-7F9D076BE5DD}" destId="{7DC03402-5E49-4BDE-99AB-973ED431767C}" srcOrd="0" destOrd="0" presId="urn:microsoft.com/office/officeart/2018/2/layout/IconVerticalSolidList"/>
    <dgm:cxn modelId="{18D149B7-1EFC-4E9D-BC64-B5487D7569D9}" type="presParOf" srcId="{F97F89FD-C7AC-4FAA-86E9-7F9D076BE5DD}" destId="{55533254-A6F9-4EB6-9911-CD528BAFF8B9}" srcOrd="1" destOrd="0" presId="urn:microsoft.com/office/officeart/2018/2/layout/IconVerticalSolidList"/>
    <dgm:cxn modelId="{C75C2926-B351-4C47-9790-DA97397983D1}" type="presParOf" srcId="{F97F89FD-C7AC-4FAA-86E9-7F9D076BE5DD}" destId="{866F5FEB-D877-4FFA-AEEE-51B8ABFD7578}" srcOrd="2" destOrd="0" presId="urn:microsoft.com/office/officeart/2018/2/layout/IconVerticalSolidList"/>
    <dgm:cxn modelId="{E5EC965D-735B-4567-A22E-BC7E1ADD7034}" type="presParOf" srcId="{F97F89FD-C7AC-4FAA-86E9-7F9D076BE5DD}" destId="{4E93570B-C094-40F7-8941-8F2FB8B7EB89}" srcOrd="3" destOrd="0" presId="urn:microsoft.com/office/officeart/2018/2/layout/IconVerticalSolidList"/>
    <dgm:cxn modelId="{432B7DCF-EA1F-441E-BF0F-266617119E6C}" type="presParOf" srcId="{FAFFCFC9-5501-42E2-9039-93D29E72F47C}" destId="{41077270-57C7-4C18-B830-B01A3371C0E9}" srcOrd="13" destOrd="0" presId="urn:microsoft.com/office/officeart/2018/2/layout/IconVerticalSolidList"/>
    <dgm:cxn modelId="{A73E9DE1-D592-4F1F-A4A0-CBEA4C19F2C4}" type="presParOf" srcId="{FAFFCFC9-5501-42E2-9039-93D29E72F47C}" destId="{9F6E3B0E-B7EE-4F6A-98CA-ABD2F75302D0}" srcOrd="14" destOrd="0" presId="urn:microsoft.com/office/officeart/2018/2/layout/IconVerticalSolidList"/>
    <dgm:cxn modelId="{BD413FF8-B18C-4FEB-BBA1-036C9CFEAB37}" type="presParOf" srcId="{9F6E3B0E-B7EE-4F6A-98CA-ABD2F75302D0}" destId="{B1D30E33-2B54-4DC8-A821-102FCDC1D353}" srcOrd="0" destOrd="0" presId="urn:microsoft.com/office/officeart/2018/2/layout/IconVerticalSolidList"/>
    <dgm:cxn modelId="{3141FDA8-1B76-4C46-8141-3C2621CC0179}" type="presParOf" srcId="{9F6E3B0E-B7EE-4F6A-98CA-ABD2F75302D0}" destId="{77CD318D-5CF2-4C8A-AABE-0D23298A0C1E}" srcOrd="1" destOrd="0" presId="urn:microsoft.com/office/officeart/2018/2/layout/IconVerticalSolidList"/>
    <dgm:cxn modelId="{752F6E99-056C-461F-8BBF-27B984541303}" type="presParOf" srcId="{9F6E3B0E-B7EE-4F6A-98CA-ABD2F75302D0}" destId="{18BE291E-BAA3-4260-809C-77973E570801}" srcOrd="2" destOrd="0" presId="urn:microsoft.com/office/officeart/2018/2/layout/IconVerticalSolidList"/>
    <dgm:cxn modelId="{E3BC1CF0-88CF-4C66-B0AF-F90C47F3FB65}" type="presParOf" srcId="{9F6E3B0E-B7EE-4F6A-98CA-ABD2F75302D0}" destId="{CADEEB9C-8A60-4979-B39E-764EC0254B67}"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8C1CFBA-B6C0-4B96-8DA7-0CF4CA96DBB8}" type="doc">
      <dgm:prSet loTypeId="urn:microsoft.com/office/officeart/2018/2/layout/IconLabelList" loCatId="icon" qsTypeId="urn:microsoft.com/office/officeart/2005/8/quickstyle/simple1" qsCatId="simple" csTypeId="urn:microsoft.com/office/officeart/2005/8/colors/accent2_2" csCatId="accent2" phldr="1"/>
      <dgm:spPr/>
      <dgm:t>
        <a:bodyPr/>
        <a:lstStyle/>
        <a:p>
          <a:endParaRPr lang="en-US"/>
        </a:p>
      </dgm:t>
    </dgm:pt>
    <dgm:pt modelId="{CC076EEE-EDEF-4382-B46D-033C322BF1BC}">
      <dgm:prSet custT="1"/>
      <dgm:spPr/>
      <dgm:t>
        <a:bodyPr/>
        <a:lstStyle/>
        <a:p>
          <a:pPr>
            <a:lnSpc>
              <a:spcPct val="100000"/>
            </a:lnSpc>
          </a:pPr>
          <a:r>
            <a:rPr lang="en-US" sz="1600" dirty="0"/>
            <a:t>Have an email policy – put this on the Moodle site and self-enforce it. For example “emails are replied to Monday-Friday 9am-5pm, outside this time emails will be replied to the following day. Please do not send the same email multiple times”.</a:t>
          </a:r>
        </a:p>
      </dgm:t>
    </dgm:pt>
    <dgm:pt modelId="{60BA9487-378A-4394-B235-19261FE43E6E}" type="parTrans" cxnId="{116886D8-8EB4-41BF-9423-E5C841CEE292}">
      <dgm:prSet/>
      <dgm:spPr/>
      <dgm:t>
        <a:bodyPr/>
        <a:lstStyle/>
        <a:p>
          <a:endParaRPr lang="en-US"/>
        </a:p>
      </dgm:t>
    </dgm:pt>
    <dgm:pt modelId="{7E18377C-D2CF-4FD7-90F2-FBEBF9A1C8FB}" type="sibTrans" cxnId="{116886D8-8EB4-41BF-9423-E5C841CEE292}">
      <dgm:prSet/>
      <dgm:spPr/>
      <dgm:t>
        <a:bodyPr/>
        <a:lstStyle/>
        <a:p>
          <a:endParaRPr lang="en-US"/>
        </a:p>
      </dgm:t>
    </dgm:pt>
    <dgm:pt modelId="{64A03BEF-FEF9-48ED-8A8C-F7037ADC4675}">
      <dgm:prSet/>
      <dgm:spPr/>
      <dgm:t>
        <a:bodyPr/>
        <a:lstStyle/>
        <a:p>
          <a:pPr>
            <a:lnSpc>
              <a:spcPct val="100000"/>
            </a:lnSpc>
          </a:pPr>
          <a:r>
            <a:rPr lang="en-US" dirty="0"/>
            <a:t>Have a discussion board policy – when it will close down. For example at 5pm the day before the exam staff will stop responding to emails. This way students will get a good night’s rest (and so will you!)</a:t>
          </a:r>
        </a:p>
      </dgm:t>
    </dgm:pt>
    <dgm:pt modelId="{5B26DA14-8354-49B0-8F44-65C0F29178BA}" type="parTrans" cxnId="{46522301-3602-4E46-85D5-2CA21B7031A8}">
      <dgm:prSet/>
      <dgm:spPr/>
      <dgm:t>
        <a:bodyPr/>
        <a:lstStyle/>
        <a:p>
          <a:endParaRPr lang="en-US"/>
        </a:p>
      </dgm:t>
    </dgm:pt>
    <dgm:pt modelId="{750DF1FA-0D80-4A33-BBC5-BA2015DE0E41}" type="sibTrans" cxnId="{46522301-3602-4E46-85D5-2CA21B7031A8}">
      <dgm:prSet/>
      <dgm:spPr/>
      <dgm:t>
        <a:bodyPr/>
        <a:lstStyle/>
        <a:p>
          <a:endParaRPr lang="en-US"/>
        </a:p>
      </dgm:t>
    </dgm:pt>
    <dgm:pt modelId="{3AB1B8AB-433E-4EE9-80D3-8C1E51984C5C}">
      <dgm:prSet/>
      <dgm:spPr/>
      <dgm:t>
        <a:bodyPr/>
        <a:lstStyle/>
        <a:p>
          <a:pPr>
            <a:lnSpc>
              <a:spcPct val="100000"/>
            </a:lnSpc>
          </a:pPr>
          <a:r>
            <a:rPr lang="en-US" dirty="0"/>
            <a:t>Have a class policy – “we can be informal but must be respectful”.</a:t>
          </a:r>
        </a:p>
      </dgm:t>
    </dgm:pt>
    <dgm:pt modelId="{CCBEB23D-DD19-49AB-AF55-484109339C16}" type="parTrans" cxnId="{69687133-E37B-4262-85FE-F7DAAFCEF691}">
      <dgm:prSet/>
      <dgm:spPr/>
      <dgm:t>
        <a:bodyPr/>
        <a:lstStyle/>
        <a:p>
          <a:endParaRPr lang="en-US"/>
        </a:p>
      </dgm:t>
    </dgm:pt>
    <dgm:pt modelId="{C1D164F9-647C-4C2F-9145-5238821162FC}" type="sibTrans" cxnId="{69687133-E37B-4262-85FE-F7DAAFCEF691}">
      <dgm:prSet/>
      <dgm:spPr/>
      <dgm:t>
        <a:bodyPr/>
        <a:lstStyle/>
        <a:p>
          <a:endParaRPr lang="en-US"/>
        </a:p>
      </dgm:t>
    </dgm:pt>
    <dgm:pt modelId="{68F69706-6C0E-48FD-8AC1-947680EC4AB0}" type="pres">
      <dgm:prSet presAssocID="{08C1CFBA-B6C0-4B96-8DA7-0CF4CA96DBB8}" presName="root" presStyleCnt="0">
        <dgm:presLayoutVars>
          <dgm:dir/>
          <dgm:resizeHandles val="exact"/>
        </dgm:presLayoutVars>
      </dgm:prSet>
      <dgm:spPr/>
    </dgm:pt>
    <dgm:pt modelId="{4BEFE148-7D8B-4B82-B343-86FC9DBDD3A6}" type="pres">
      <dgm:prSet presAssocID="{CC076EEE-EDEF-4382-B46D-033C322BF1BC}" presName="compNode" presStyleCnt="0"/>
      <dgm:spPr/>
    </dgm:pt>
    <dgm:pt modelId="{4EA3F316-D4FC-4E31-8004-69E088961AED}" type="pres">
      <dgm:prSet presAssocID="{CC076EEE-EDEF-4382-B46D-033C322BF1BC}" presName="iconRect" presStyleLbl="node1" presStyleIdx="0" presStyleCnt="3" custScaleX="219074" custScaleY="18211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Email"/>
        </a:ext>
      </dgm:extLst>
    </dgm:pt>
    <dgm:pt modelId="{A697E665-99BD-4BCD-AB74-86BB14B7E606}" type="pres">
      <dgm:prSet presAssocID="{CC076EEE-EDEF-4382-B46D-033C322BF1BC}" presName="spaceRect" presStyleCnt="0"/>
      <dgm:spPr/>
    </dgm:pt>
    <dgm:pt modelId="{9CD6FA9B-818E-4E69-90E9-5639D83D65DD}" type="pres">
      <dgm:prSet presAssocID="{CC076EEE-EDEF-4382-B46D-033C322BF1BC}" presName="textRect" presStyleLbl="revTx" presStyleIdx="0" presStyleCnt="3" custScaleX="151154">
        <dgm:presLayoutVars>
          <dgm:chMax val="1"/>
          <dgm:chPref val="1"/>
        </dgm:presLayoutVars>
      </dgm:prSet>
      <dgm:spPr/>
    </dgm:pt>
    <dgm:pt modelId="{8A30499D-C0DF-4BCC-A471-52ED1DEB0DE2}" type="pres">
      <dgm:prSet presAssocID="{7E18377C-D2CF-4FD7-90F2-FBEBF9A1C8FB}" presName="sibTrans" presStyleCnt="0"/>
      <dgm:spPr/>
    </dgm:pt>
    <dgm:pt modelId="{D291F2EC-FEC6-4FBF-9F37-56FAB256E7CB}" type="pres">
      <dgm:prSet presAssocID="{64A03BEF-FEF9-48ED-8A8C-F7037ADC4675}" presName="compNode" presStyleCnt="0"/>
      <dgm:spPr/>
    </dgm:pt>
    <dgm:pt modelId="{F8A706E2-AD08-47AC-B12E-D9FD6F9687AF}" type="pres">
      <dgm:prSet presAssocID="{64A03BEF-FEF9-48ED-8A8C-F7037ADC4675}" presName="iconRect" presStyleLbl="node1" presStyleIdx="1" presStyleCnt="3" custScaleX="262694" custScaleY="209110"/>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Chat"/>
        </a:ext>
      </dgm:extLst>
    </dgm:pt>
    <dgm:pt modelId="{BB49A8A9-2042-4F4C-8CEB-D07E43C86C52}" type="pres">
      <dgm:prSet presAssocID="{64A03BEF-FEF9-48ED-8A8C-F7037ADC4675}" presName="spaceRect" presStyleCnt="0"/>
      <dgm:spPr/>
    </dgm:pt>
    <dgm:pt modelId="{9CB72158-BDD4-4954-9B6B-D2070103C701}" type="pres">
      <dgm:prSet presAssocID="{64A03BEF-FEF9-48ED-8A8C-F7037ADC4675}" presName="textRect" presStyleLbl="revTx" presStyleIdx="1" presStyleCnt="3" custScaleX="211162">
        <dgm:presLayoutVars>
          <dgm:chMax val="1"/>
          <dgm:chPref val="1"/>
        </dgm:presLayoutVars>
      </dgm:prSet>
      <dgm:spPr/>
    </dgm:pt>
    <dgm:pt modelId="{AB8B7538-20EE-4CC9-9FEE-733F208C61D7}" type="pres">
      <dgm:prSet presAssocID="{750DF1FA-0D80-4A33-BBC5-BA2015DE0E41}" presName="sibTrans" presStyleCnt="0"/>
      <dgm:spPr/>
    </dgm:pt>
    <dgm:pt modelId="{DD191B33-8BBA-499C-8015-6327E33F9DDE}" type="pres">
      <dgm:prSet presAssocID="{3AB1B8AB-433E-4EE9-80D3-8C1E51984C5C}" presName="compNode" presStyleCnt="0"/>
      <dgm:spPr/>
    </dgm:pt>
    <dgm:pt modelId="{42CBE18F-75B3-4A25-9C06-1FD0931BC7AD}" type="pres">
      <dgm:prSet presAssocID="{3AB1B8AB-433E-4EE9-80D3-8C1E51984C5C}" presName="iconRect" presStyleLbl="node1" presStyleIdx="2" presStyleCnt="3" custScaleX="206409" custScaleY="179661"/>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Angel face with solid fill"/>
        </a:ext>
      </dgm:extLst>
    </dgm:pt>
    <dgm:pt modelId="{05648EA9-F154-43DE-9EDA-6016028F55D4}" type="pres">
      <dgm:prSet presAssocID="{3AB1B8AB-433E-4EE9-80D3-8C1E51984C5C}" presName="spaceRect" presStyleCnt="0"/>
      <dgm:spPr/>
    </dgm:pt>
    <dgm:pt modelId="{50F9AE9F-CF4C-442B-9FCF-FF1FAFD13CF0}" type="pres">
      <dgm:prSet presAssocID="{3AB1B8AB-433E-4EE9-80D3-8C1E51984C5C}" presName="textRect" presStyleLbl="revTx" presStyleIdx="2" presStyleCnt="3" custScaleX="161414">
        <dgm:presLayoutVars>
          <dgm:chMax val="1"/>
          <dgm:chPref val="1"/>
        </dgm:presLayoutVars>
      </dgm:prSet>
      <dgm:spPr/>
    </dgm:pt>
  </dgm:ptLst>
  <dgm:cxnLst>
    <dgm:cxn modelId="{46522301-3602-4E46-85D5-2CA21B7031A8}" srcId="{08C1CFBA-B6C0-4B96-8DA7-0CF4CA96DBB8}" destId="{64A03BEF-FEF9-48ED-8A8C-F7037ADC4675}" srcOrd="1" destOrd="0" parTransId="{5B26DA14-8354-49B0-8F44-65C0F29178BA}" sibTransId="{750DF1FA-0D80-4A33-BBC5-BA2015DE0E41}"/>
    <dgm:cxn modelId="{969B9B26-A4D5-469D-9459-D3FF26A6D377}" type="presOf" srcId="{64A03BEF-FEF9-48ED-8A8C-F7037ADC4675}" destId="{9CB72158-BDD4-4954-9B6B-D2070103C701}" srcOrd="0" destOrd="0" presId="urn:microsoft.com/office/officeart/2018/2/layout/IconLabelList"/>
    <dgm:cxn modelId="{1FAC1133-2C53-4827-9078-D0690819EF5C}" type="presOf" srcId="{CC076EEE-EDEF-4382-B46D-033C322BF1BC}" destId="{9CD6FA9B-818E-4E69-90E9-5639D83D65DD}" srcOrd="0" destOrd="0" presId="urn:microsoft.com/office/officeart/2018/2/layout/IconLabelList"/>
    <dgm:cxn modelId="{69687133-E37B-4262-85FE-F7DAAFCEF691}" srcId="{08C1CFBA-B6C0-4B96-8DA7-0CF4CA96DBB8}" destId="{3AB1B8AB-433E-4EE9-80D3-8C1E51984C5C}" srcOrd="2" destOrd="0" parTransId="{CCBEB23D-DD19-49AB-AF55-484109339C16}" sibTransId="{C1D164F9-647C-4C2F-9145-5238821162FC}"/>
    <dgm:cxn modelId="{520F6464-EB8A-4521-B50C-CC32AD33FEAA}" type="presOf" srcId="{3AB1B8AB-433E-4EE9-80D3-8C1E51984C5C}" destId="{50F9AE9F-CF4C-442B-9FCF-FF1FAFD13CF0}" srcOrd="0" destOrd="0" presId="urn:microsoft.com/office/officeart/2018/2/layout/IconLabelList"/>
    <dgm:cxn modelId="{E6C64A46-B12B-4BEB-BE3E-360A73D98CAF}" type="presOf" srcId="{08C1CFBA-B6C0-4B96-8DA7-0CF4CA96DBB8}" destId="{68F69706-6C0E-48FD-8AC1-947680EC4AB0}" srcOrd="0" destOrd="0" presId="urn:microsoft.com/office/officeart/2018/2/layout/IconLabelList"/>
    <dgm:cxn modelId="{116886D8-8EB4-41BF-9423-E5C841CEE292}" srcId="{08C1CFBA-B6C0-4B96-8DA7-0CF4CA96DBB8}" destId="{CC076EEE-EDEF-4382-B46D-033C322BF1BC}" srcOrd="0" destOrd="0" parTransId="{60BA9487-378A-4394-B235-19261FE43E6E}" sibTransId="{7E18377C-D2CF-4FD7-90F2-FBEBF9A1C8FB}"/>
    <dgm:cxn modelId="{0C4B7C0F-7B0C-4A19-BAD4-9D7EF67C1ECD}" type="presParOf" srcId="{68F69706-6C0E-48FD-8AC1-947680EC4AB0}" destId="{4BEFE148-7D8B-4B82-B343-86FC9DBDD3A6}" srcOrd="0" destOrd="0" presId="urn:microsoft.com/office/officeart/2018/2/layout/IconLabelList"/>
    <dgm:cxn modelId="{1AFFE023-D3BD-4A41-A5D3-F160FA05A888}" type="presParOf" srcId="{4BEFE148-7D8B-4B82-B343-86FC9DBDD3A6}" destId="{4EA3F316-D4FC-4E31-8004-69E088961AED}" srcOrd="0" destOrd="0" presId="urn:microsoft.com/office/officeart/2018/2/layout/IconLabelList"/>
    <dgm:cxn modelId="{78C36619-97A5-41A9-8B34-CB10FBDF864C}" type="presParOf" srcId="{4BEFE148-7D8B-4B82-B343-86FC9DBDD3A6}" destId="{A697E665-99BD-4BCD-AB74-86BB14B7E606}" srcOrd="1" destOrd="0" presId="urn:microsoft.com/office/officeart/2018/2/layout/IconLabelList"/>
    <dgm:cxn modelId="{E5C78784-054F-4581-B4BC-4FB8C7E5BD04}" type="presParOf" srcId="{4BEFE148-7D8B-4B82-B343-86FC9DBDD3A6}" destId="{9CD6FA9B-818E-4E69-90E9-5639D83D65DD}" srcOrd="2" destOrd="0" presId="urn:microsoft.com/office/officeart/2018/2/layout/IconLabelList"/>
    <dgm:cxn modelId="{3220D2FC-4ABD-4F7C-820F-437B76A78BA5}" type="presParOf" srcId="{68F69706-6C0E-48FD-8AC1-947680EC4AB0}" destId="{8A30499D-C0DF-4BCC-A471-52ED1DEB0DE2}" srcOrd="1" destOrd="0" presId="urn:microsoft.com/office/officeart/2018/2/layout/IconLabelList"/>
    <dgm:cxn modelId="{C3AD3003-E72F-4A91-AECE-C58C20AA309F}" type="presParOf" srcId="{68F69706-6C0E-48FD-8AC1-947680EC4AB0}" destId="{D291F2EC-FEC6-4FBF-9F37-56FAB256E7CB}" srcOrd="2" destOrd="0" presId="urn:microsoft.com/office/officeart/2018/2/layout/IconLabelList"/>
    <dgm:cxn modelId="{6E0374AD-0CF8-4796-B72F-DC0D015EFD37}" type="presParOf" srcId="{D291F2EC-FEC6-4FBF-9F37-56FAB256E7CB}" destId="{F8A706E2-AD08-47AC-B12E-D9FD6F9687AF}" srcOrd="0" destOrd="0" presId="urn:microsoft.com/office/officeart/2018/2/layout/IconLabelList"/>
    <dgm:cxn modelId="{8AFAA5A0-D415-4E29-8BCF-236080EC41A7}" type="presParOf" srcId="{D291F2EC-FEC6-4FBF-9F37-56FAB256E7CB}" destId="{BB49A8A9-2042-4F4C-8CEB-D07E43C86C52}" srcOrd="1" destOrd="0" presId="urn:microsoft.com/office/officeart/2018/2/layout/IconLabelList"/>
    <dgm:cxn modelId="{68420B5F-C955-4FC0-A9CB-601610D22905}" type="presParOf" srcId="{D291F2EC-FEC6-4FBF-9F37-56FAB256E7CB}" destId="{9CB72158-BDD4-4954-9B6B-D2070103C701}" srcOrd="2" destOrd="0" presId="urn:microsoft.com/office/officeart/2018/2/layout/IconLabelList"/>
    <dgm:cxn modelId="{63084C45-62E6-4E4D-BBED-5977ECC65EC0}" type="presParOf" srcId="{68F69706-6C0E-48FD-8AC1-947680EC4AB0}" destId="{AB8B7538-20EE-4CC9-9FEE-733F208C61D7}" srcOrd="3" destOrd="0" presId="urn:microsoft.com/office/officeart/2018/2/layout/IconLabelList"/>
    <dgm:cxn modelId="{B4AC0D55-3508-45F5-8844-F7E7A5AE9665}" type="presParOf" srcId="{68F69706-6C0E-48FD-8AC1-947680EC4AB0}" destId="{DD191B33-8BBA-499C-8015-6327E33F9DDE}" srcOrd="4" destOrd="0" presId="urn:microsoft.com/office/officeart/2018/2/layout/IconLabelList"/>
    <dgm:cxn modelId="{BFFB3554-0215-45F2-8AE7-5B41E57B4306}" type="presParOf" srcId="{DD191B33-8BBA-499C-8015-6327E33F9DDE}" destId="{42CBE18F-75B3-4A25-9C06-1FD0931BC7AD}" srcOrd="0" destOrd="0" presId="urn:microsoft.com/office/officeart/2018/2/layout/IconLabelList"/>
    <dgm:cxn modelId="{F9CA0065-6973-4333-8F0F-27951F97175C}" type="presParOf" srcId="{DD191B33-8BBA-499C-8015-6327E33F9DDE}" destId="{05648EA9-F154-43DE-9EDA-6016028F55D4}" srcOrd="1" destOrd="0" presId="urn:microsoft.com/office/officeart/2018/2/layout/IconLabelList"/>
    <dgm:cxn modelId="{6662BE9F-D10D-41A8-BF5A-3B0BEEA5D7DF}" type="presParOf" srcId="{DD191B33-8BBA-499C-8015-6327E33F9DDE}" destId="{50F9AE9F-CF4C-442B-9FCF-FF1FAFD13CF0}"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E8E51B-D784-42BC-A828-61F8C8B7DC6A}">
      <dsp:nvSpPr>
        <dsp:cNvPr id="0" name=""/>
        <dsp:cNvSpPr/>
      </dsp:nvSpPr>
      <dsp:spPr>
        <a:xfrm>
          <a:off x="0" y="2319"/>
          <a:ext cx="6245265" cy="117572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E2E74DE-B30D-4EF1-A8B0-78180ACEEC70}">
      <dsp:nvSpPr>
        <dsp:cNvPr id="0" name=""/>
        <dsp:cNvSpPr/>
      </dsp:nvSpPr>
      <dsp:spPr>
        <a:xfrm>
          <a:off x="355657" y="266858"/>
          <a:ext cx="646650" cy="64665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088E42D-E776-4EAD-A147-ED512DAD1C10}">
      <dsp:nvSpPr>
        <dsp:cNvPr id="0" name=""/>
        <dsp:cNvSpPr/>
      </dsp:nvSpPr>
      <dsp:spPr>
        <a:xfrm>
          <a:off x="1357965" y="2319"/>
          <a:ext cx="4887299" cy="11757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4431" tIns="124431" rIns="124431" bIns="124431" numCol="1" spcCol="1270" anchor="ctr" anchorCtr="0">
          <a:noAutofit/>
        </a:bodyPr>
        <a:lstStyle/>
        <a:p>
          <a:pPr marL="0" lvl="0" indent="0" algn="l" defTabSz="1244600">
            <a:lnSpc>
              <a:spcPct val="90000"/>
            </a:lnSpc>
            <a:spcBef>
              <a:spcPct val="0"/>
            </a:spcBef>
            <a:spcAft>
              <a:spcPct val="35000"/>
            </a:spcAft>
            <a:buNone/>
          </a:pPr>
          <a:r>
            <a:rPr lang="en-US" sz="2800" kern="1200"/>
            <a:t>They like interactive classes</a:t>
          </a:r>
        </a:p>
      </dsp:txBody>
      <dsp:txXfrm>
        <a:off x="1357965" y="2319"/>
        <a:ext cx="4887299" cy="1175727"/>
      </dsp:txXfrm>
    </dsp:sp>
    <dsp:sp modelId="{92A1C6CC-5D62-4144-A699-D850A5815BEF}">
      <dsp:nvSpPr>
        <dsp:cNvPr id="0" name=""/>
        <dsp:cNvSpPr/>
      </dsp:nvSpPr>
      <dsp:spPr>
        <a:xfrm>
          <a:off x="0" y="1471979"/>
          <a:ext cx="6245265" cy="117572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1A3235C-ABAF-42DC-AC76-271153880E95}">
      <dsp:nvSpPr>
        <dsp:cNvPr id="0" name=""/>
        <dsp:cNvSpPr/>
      </dsp:nvSpPr>
      <dsp:spPr>
        <a:xfrm>
          <a:off x="355657" y="1736518"/>
          <a:ext cx="646650" cy="64665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BDEFB23-B2F1-44D3-A8D9-D8561014B211}">
      <dsp:nvSpPr>
        <dsp:cNvPr id="0" name=""/>
        <dsp:cNvSpPr/>
      </dsp:nvSpPr>
      <dsp:spPr>
        <a:xfrm>
          <a:off x="1357965" y="1471979"/>
          <a:ext cx="4887299" cy="11757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4431" tIns="124431" rIns="124431" bIns="124431" numCol="1" spcCol="1270" anchor="ctr" anchorCtr="0">
          <a:noAutofit/>
        </a:bodyPr>
        <a:lstStyle/>
        <a:p>
          <a:pPr marL="0" lvl="0" indent="0" algn="l" defTabSz="1244600">
            <a:lnSpc>
              <a:spcPct val="90000"/>
            </a:lnSpc>
            <a:spcBef>
              <a:spcPct val="0"/>
            </a:spcBef>
            <a:spcAft>
              <a:spcPct val="35000"/>
            </a:spcAft>
            <a:buNone/>
          </a:pPr>
          <a:r>
            <a:rPr lang="en-US" sz="2800" kern="1200"/>
            <a:t>Using chat/polls</a:t>
          </a:r>
        </a:p>
      </dsp:txBody>
      <dsp:txXfrm>
        <a:off x="1357965" y="1471979"/>
        <a:ext cx="4887299" cy="1175727"/>
      </dsp:txXfrm>
    </dsp:sp>
    <dsp:sp modelId="{3E73224A-E2A3-4E7E-94EF-0D3401B7526E}">
      <dsp:nvSpPr>
        <dsp:cNvPr id="0" name=""/>
        <dsp:cNvSpPr/>
      </dsp:nvSpPr>
      <dsp:spPr>
        <a:xfrm>
          <a:off x="0" y="2941639"/>
          <a:ext cx="6245265" cy="117572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3144939-4A02-4051-85C0-5620E787DA4B}">
      <dsp:nvSpPr>
        <dsp:cNvPr id="0" name=""/>
        <dsp:cNvSpPr/>
      </dsp:nvSpPr>
      <dsp:spPr>
        <a:xfrm>
          <a:off x="355657" y="3206178"/>
          <a:ext cx="646650" cy="64665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A628BCA-7059-4CF8-B09A-B5608151FFF4}">
      <dsp:nvSpPr>
        <dsp:cNvPr id="0" name=""/>
        <dsp:cNvSpPr/>
      </dsp:nvSpPr>
      <dsp:spPr>
        <a:xfrm>
          <a:off x="1357965" y="2941639"/>
          <a:ext cx="4887299" cy="11757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4431" tIns="124431" rIns="124431" bIns="124431" numCol="1" spcCol="1270" anchor="ctr" anchorCtr="0">
          <a:noAutofit/>
        </a:bodyPr>
        <a:lstStyle/>
        <a:p>
          <a:pPr marL="0" lvl="0" indent="0" algn="l" defTabSz="1244600">
            <a:lnSpc>
              <a:spcPct val="90000"/>
            </a:lnSpc>
            <a:spcBef>
              <a:spcPct val="0"/>
            </a:spcBef>
            <a:spcAft>
              <a:spcPct val="35000"/>
            </a:spcAft>
            <a:buNone/>
          </a:pPr>
          <a:r>
            <a:rPr lang="en-US" sz="2800" kern="1200"/>
            <a:t>Seeing other students</a:t>
          </a:r>
        </a:p>
      </dsp:txBody>
      <dsp:txXfrm>
        <a:off x="1357965" y="2941639"/>
        <a:ext cx="4887299" cy="1175727"/>
      </dsp:txXfrm>
    </dsp:sp>
    <dsp:sp modelId="{0BF5FFF2-2B85-4D4D-83ED-871181EC705F}">
      <dsp:nvSpPr>
        <dsp:cNvPr id="0" name=""/>
        <dsp:cNvSpPr/>
      </dsp:nvSpPr>
      <dsp:spPr>
        <a:xfrm>
          <a:off x="0" y="4411299"/>
          <a:ext cx="6245265" cy="117572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9BB6D1A-C08E-4C45-A0FE-AB7771A94A4A}">
      <dsp:nvSpPr>
        <dsp:cNvPr id="0" name=""/>
        <dsp:cNvSpPr/>
      </dsp:nvSpPr>
      <dsp:spPr>
        <a:xfrm>
          <a:off x="355657" y="4675838"/>
          <a:ext cx="646650" cy="64665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F252D3D-E3D4-42B9-A925-05D08EEE1591}">
      <dsp:nvSpPr>
        <dsp:cNvPr id="0" name=""/>
        <dsp:cNvSpPr/>
      </dsp:nvSpPr>
      <dsp:spPr>
        <a:xfrm>
          <a:off x="1357965" y="4411299"/>
          <a:ext cx="4887299" cy="11757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4431" tIns="124431" rIns="124431" bIns="124431" numCol="1" spcCol="1270" anchor="ctr" anchorCtr="0">
          <a:noAutofit/>
        </a:bodyPr>
        <a:lstStyle/>
        <a:p>
          <a:pPr marL="0" lvl="0" indent="0" algn="l" defTabSz="1244600">
            <a:lnSpc>
              <a:spcPct val="90000"/>
            </a:lnSpc>
            <a:spcBef>
              <a:spcPct val="0"/>
            </a:spcBef>
            <a:spcAft>
              <a:spcPct val="35000"/>
            </a:spcAft>
            <a:buNone/>
          </a:pPr>
          <a:r>
            <a:rPr lang="en-US" sz="2800" kern="1200"/>
            <a:t>Interacting with out students</a:t>
          </a:r>
        </a:p>
      </dsp:txBody>
      <dsp:txXfrm>
        <a:off x="1357965" y="4411299"/>
        <a:ext cx="4887299" cy="117572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6E4861-F7E8-4E87-91F5-16627AE9BC5D}">
      <dsp:nvSpPr>
        <dsp:cNvPr id="0" name=""/>
        <dsp:cNvSpPr/>
      </dsp:nvSpPr>
      <dsp:spPr>
        <a:xfrm>
          <a:off x="0" y="2010"/>
          <a:ext cx="6616428" cy="85672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027291E-707B-4E9A-A0A8-A0A8CD0CDF0A}">
      <dsp:nvSpPr>
        <dsp:cNvPr id="0" name=""/>
        <dsp:cNvSpPr/>
      </dsp:nvSpPr>
      <dsp:spPr>
        <a:xfrm>
          <a:off x="259160" y="194774"/>
          <a:ext cx="471200" cy="4712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0567711-0919-4380-B77D-6278A79F38D7}">
      <dsp:nvSpPr>
        <dsp:cNvPr id="0" name=""/>
        <dsp:cNvSpPr/>
      </dsp:nvSpPr>
      <dsp:spPr>
        <a:xfrm>
          <a:off x="989521" y="2010"/>
          <a:ext cx="5626906" cy="8567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0670" tIns="90670" rIns="90670" bIns="90670" numCol="1" spcCol="1270" anchor="ctr" anchorCtr="0">
          <a:noAutofit/>
        </a:bodyPr>
        <a:lstStyle/>
        <a:p>
          <a:pPr marL="0" lvl="0" indent="0" algn="l" defTabSz="1066800">
            <a:lnSpc>
              <a:spcPct val="90000"/>
            </a:lnSpc>
            <a:spcBef>
              <a:spcPct val="0"/>
            </a:spcBef>
            <a:spcAft>
              <a:spcPct val="35000"/>
            </a:spcAft>
            <a:buNone/>
          </a:pPr>
          <a:r>
            <a:rPr lang="en-US" sz="2400" kern="1200"/>
            <a:t>Lack of engagement from their fellow students</a:t>
          </a:r>
        </a:p>
      </dsp:txBody>
      <dsp:txXfrm>
        <a:off x="989521" y="2010"/>
        <a:ext cx="5626906" cy="856728"/>
      </dsp:txXfrm>
    </dsp:sp>
    <dsp:sp modelId="{1A5CC10B-E80A-4E04-95A9-9B35B54082C5}">
      <dsp:nvSpPr>
        <dsp:cNvPr id="0" name=""/>
        <dsp:cNvSpPr/>
      </dsp:nvSpPr>
      <dsp:spPr>
        <a:xfrm>
          <a:off x="0" y="1072921"/>
          <a:ext cx="6616428" cy="85672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AE2B382-42AF-4910-9A02-A1BB23206B85}">
      <dsp:nvSpPr>
        <dsp:cNvPr id="0" name=""/>
        <dsp:cNvSpPr/>
      </dsp:nvSpPr>
      <dsp:spPr>
        <a:xfrm>
          <a:off x="259160" y="1265685"/>
          <a:ext cx="471200" cy="4712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34281C5-69E1-4970-9528-A36959CC43CC}">
      <dsp:nvSpPr>
        <dsp:cNvPr id="0" name=""/>
        <dsp:cNvSpPr/>
      </dsp:nvSpPr>
      <dsp:spPr>
        <a:xfrm>
          <a:off x="989521" y="1072921"/>
          <a:ext cx="5626906" cy="8567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0670" tIns="90670" rIns="90670" bIns="90670" numCol="1" spcCol="1270" anchor="ctr" anchorCtr="0">
          <a:noAutofit/>
        </a:bodyPr>
        <a:lstStyle/>
        <a:p>
          <a:pPr marL="0" lvl="0" indent="0" algn="l" defTabSz="1066800">
            <a:lnSpc>
              <a:spcPct val="90000"/>
            </a:lnSpc>
            <a:spcBef>
              <a:spcPct val="0"/>
            </a:spcBef>
            <a:spcAft>
              <a:spcPct val="35000"/>
            </a:spcAft>
            <a:buNone/>
          </a:pPr>
          <a:r>
            <a:rPr lang="en-US" sz="2400" kern="1200"/>
            <a:t>Feeling left out of the conversation</a:t>
          </a:r>
        </a:p>
      </dsp:txBody>
      <dsp:txXfrm>
        <a:off x="989521" y="1072921"/>
        <a:ext cx="5626906" cy="856728"/>
      </dsp:txXfrm>
    </dsp:sp>
    <dsp:sp modelId="{B0EF9507-0DDA-4AB8-A457-5D46B5A58A32}">
      <dsp:nvSpPr>
        <dsp:cNvPr id="0" name=""/>
        <dsp:cNvSpPr/>
      </dsp:nvSpPr>
      <dsp:spPr>
        <a:xfrm>
          <a:off x="0" y="2143832"/>
          <a:ext cx="6616428" cy="85672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6D37F25-0042-40A9-BFDF-6744C3D546EF}">
      <dsp:nvSpPr>
        <dsp:cNvPr id="0" name=""/>
        <dsp:cNvSpPr/>
      </dsp:nvSpPr>
      <dsp:spPr>
        <a:xfrm>
          <a:off x="259160" y="2336596"/>
          <a:ext cx="471200" cy="47120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7BF9518-FF4A-4F52-B895-154111F9C3F3}">
      <dsp:nvSpPr>
        <dsp:cNvPr id="0" name=""/>
        <dsp:cNvSpPr/>
      </dsp:nvSpPr>
      <dsp:spPr>
        <a:xfrm>
          <a:off x="989521" y="2143832"/>
          <a:ext cx="5626906" cy="8567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0670" tIns="90670" rIns="90670" bIns="90670" numCol="1" spcCol="1270" anchor="ctr" anchorCtr="0">
          <a:noAutofit/>
        </a:bodyPr>
        <a:lstStyle/>
        <a:p>
          <a:pPr marL="0" lvl="0" indent="0" algn="l" defTabSz="1066800">
            <a:lnSpc>
              <a:spcPct val="90000"/>
            </a:lnSpc>
            <a:spcBef>
              <a:spcPct val="0"/>
            </a:spcBef>
            <a:spcAft>
              <a:spcPct val="35000"/>
            </a:spcAft>
            <a:buNone/>
          </a:pPr>
          <a:r>
            <a:rPr lang="en-US" sz="2400" kern="1200"/>
            <a:t>Other students dominating the discussion</a:t>
          </a:r>
        </a:p>
      </dsp:txBody>
      <dsp:txXfrm>
        <a:off x="989521" y="2143832"/>
        <a:ext cx="5626906" cy="856728"/>
      </dsp:txXfrm>
    </dsp:sp>
    <dsp:sp modelId="{D7EEA6DF-4B56-4E6A-BCB6-0C95AEBA0964}">
      <dsp:nvSpPr>
        <dsp:cNvPr id="0" name=""/>
        <dsp:cNvSpPr/>
      </dsp:nvSpPr>
      <dsp:spPr>
        <a:xfrm>
          <a:off x="0" y="3214743"/>
          <a:ext cx="6616428" cy="85672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A94567A-BA03-47A0-AD9E-5E5AF19D06DC}">
      <dsp:nvSpPr>
        <dsp:cNvPr id="0" name=""/>
        <dsp:cNvSpPr/>
      </dsp:nvSpPr>
      <dsp:spPr>
        <a:xfrm>
          <a:off x="259160" y="3407507"/>
          <a:ext cx="471200" cy="47120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131416B-E24D-43FA-9DA9-30B647602B2B}">
      <dsp:nvSpPr>
        <dsp:cNvPr id="0" name=""/>
        <dsp:cNvSpPr/>
      </dsp:nvSpPr>
      <dsp:spPr>
        <a:xfrm>
          <a:off x="989521" y="3214743"/>
          <a:ext cx="5626906" cy="8567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0670" tIns="90670" rIns="90670" bIns="90670" numCol="1" spcCol="1270" anchor="ctr" anchorCtr="0">
          <a:noAutofit/>
        </a:bodyPr>
        <a:lstStyle/>
        <a:p>
          <a:pPr marL="0" lvl="0" indent="0" algn="l" defTabSz="1066800">
            <a:lnSpc>
              <a:spcPct val="90000"/>
            </a:lnSpc>
            <a:spcBef>
              <a:spcPct val="0"/>
            </a:spcBef>
            <a:spcAft>
              <a:spcPct val="35000"/>
            </a:spcAft>
            <a:buNone/>
          </a:pPr>
          <a:r>
            <a:rPr lang="en-US" sz="2400" kern="1200"/>
            <a:t>Unknown of online assessments, particularly online exams</a:t>
          </a:r>
        </a:p>
      </dsp:txBody>
      <dsp:txXfrm>
        <a:off x="989521" y="3214743"/>
        <a:ext cx="5626906" cy="856728"/>
      </dsp:txXfrm>
    </dsp:sp>
    <dsp:sp modelId="{902C4306-CB31-44D4-B92B-BA9BDDC7A6E7}">
      <dsp:nvSpPr>
        <dsp:cNvPr id="0" name=""/>
        <dsp:cNvSpPr/>
      </dsp:nvSpPr>
      <dsp:spPr>
        <a:xfrm>
          <a:off x="0" y="4285653"/>
          <a:ext cx="6616428" cy="85672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F87FD2E-444C-4E3F-BCD1-87481A2B8847}">
      <dsp:nvSpPr>
        <dsp:cNvPr id="0" name=""/>
        <dsp:cNvSpPr/>
      </dsp:nvSpPr>
      <dsp:spPr>
        <a:xfrm>
          <a:off x="259160" y="4478417"/>
          <a:ext cx="471200" cy="471200"/>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127CB85-C26F-4A85-AAA3-508CD1300EFD}">
      <dsp:nvSpPr>
        <dsp:cNvPr id="0" name=""/>
        <dsp:cNvSpPr/>
      </dsp:nvSpPr>
      <dsp:spPr>
        <a:xfrm>
          <a:off x="989521" y="4285653"/>
          <a:ext cx="5626906" cy="8567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0670" tIns="90670" rIns="90670" bIns="90670" numCol="1" spcCol="1270" anchor="ctr" anchorCtr="0">
          <a:noAutofit/>
        </a:bodyPr>
        <a:lstStyle/>
        <a:p>
          <a:pPr marL="0" lvl="0" indent="0" algn="l" defTabSz="1066800">
            <a:lnSpc>
              <a:spcPct val="90000"/>
            </a:lnSpc>
            <a:spcBef>
              <a:spcPct val="0"/>
            </a:spcBef>
            <a:spcAft>
              <a:spcPct val="35000"/>
            </a:spcAft>
            <a:buNone/>
          </a:pPr>
          <a:r>
            <a:rPr lang="en-US" sz="2400" kern="1200"/>
            <a:t>Uncomfortable using microphone during class</a:t>
          </a:r>
        </a:p>
      </dsp:txBody>
      <dsp:txXfrm>
        <a:off x="989521" y="4285653"/>
        <a:ext cx="5626906" cy="856728"/>
      </dsp:txXfrm>
    </dsp:sp>
    <dsp:sp modelId="{A9423068-6300-4E38-A049-9106629B8AAC}">
      <dsp:nvSpPr>
        <dsp:cNvPr id="0" name=""/>
        <dsp:cNvSpPr/>
      </dsp:nvSpPr>
      <dsp:spPr>
        <a:xfrm>
          <a:off x="0" y="5356564"/>
          <a:ext cx="6616428" cy="85672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3FB5B7D-CD0C-4C03-AF5A-C9749561458C}">
      <dsp:nvSpPr>
        <dsp:cNvPr id="0" name=""/>
        <dsp:cNvSpPr/>
      </dsp:nvSpPr>
      <dsp:spPr>
        <a:xfrm>
          <a:off x="259160" y="5549328"/>
          <a:ext cx="471200" cy="471200"/>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332D196-FB32-443A-A77D-0905183E5712}">
      <dsp:nvSpPr>
        <dsp:cNvPr id="0" name=""/>
        <dsp:cNvSpPr/>
      </dsp:nvSpPr>
      <dsp:spPr>
        <a:xfrm>
          <a:off x="989521" y="5356564"/>
          <a:ext cx="5626906" cy="8567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0670" tIns="90670" rIns="90670" bIns="90670" numCol="1" spcCol="1270" anchor="ctr" anchorCtr="0">
          <a:noAutofit/>
        </a:bodyPr>
        <a:lstStyle/>
        <a:p>
          <a:pPr marL="0" lvl="0" indent="0" algn="l" defTabSz="1066800">
            <a:lnSpc>
              <a:spcPct val="90000"/>
            </a:lnSpc>
            <a:spcBef>
              <a:spcPct val="0"/>
            </a:spcBef>
            <a:spcAft>
              <a:spcPct val="35000"/>
            </a:spcAft>
            <a:buNone/>
          </a:pPr>
          <a:r>
            <a:rPr lang="en-US" sz="2400" kern="1200"/>
            <a:t>Technical issues with internet connections and dropping out</a:t>
          </a:r>
        </a:p>
      </dsp:txBody>
      <dsp:txXfrm>
        <a:off x="989521" y="5356564"/>
        <a:ext cx="5626906" cy="85672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EC913E-B9DC-4B12-A5D0-137A25F636CB}">
      <dsp:nvSpPr>
        <dsp:cNvPr id="0" name=""/>
        <dsp:cNvSpPr/>
      </dsp:nvSpPr>
      <dsp:spPr>
        <a:xfrm>
          <a:off x="0" y="502"/>
          <a:ext cx="6513603" cy="69228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4BF86A1-0FFF-474B-832D-0AA564359723}">
      <dsp:nvSpPr>
        <dsp:cNvPr id="0" name=""/>
        <dsp:cNvSpPr/>
      </dsp:nvSpPr>
      <dsp:spPr>
        <a:xfrm>
          <a:off x="209416" y="156266"/>
          <a:ext cx="380756" cy="38075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1372863-3013-427B-8FFB-895708BCD7F1}">
      <dsp:nvSpPr>
        <dsp:cNvPr id="0" name=""/>
        <dsp:cNvSpPr/>
      </dsp:nvSpPr>
      <dsp:spPr>
        <a:xfrm>
          <a:off x="799588" y="502"/>
          <a:ext cx="5714015" cy="6922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3267" tIns="73267" rIns="73267" bIns="73267" numCol="1" spcCol="1270" anchor="ctr" anchorCtr="0">
          <a:noAutofit/>
        </a:bodyPr>
        <a:lstStyle/>
        <a:p>
          <a:pPr marL="0" lvl="0" indent="0" algn="l" defTabSz="1244600">
            <a:lnSpc>
              <a:spcPct val="100000"/>
            </a:lnSpc>
            <a:spcBef>
              <a:spcPct val="0"/>
            </a:spcBef>
            <a:spcAft>
              <a:spcPct val="35000"/>
            </a:spcAft>
            <a:buNone/>
          </a:pPr>
          <a:r>
            <a:rPr lang="en-AU" sz="2800" b="1" kern="1200"/>
            <a:t>Course Self Completion </a:t>
          </a:r>
          <a:endParaRPr lang="en-US" sz="2800" kern="1200"/>
        </a:p>
      </dsp:txBody>
      <dsp:txXfrm>
        <a:off x="799588" y="502"/>
        <a:ext cx="5714015" cy="692284"/>
      </dsp:txXfrm>
    </dsp:sp>
    <dsp:sp modelId="{75277E48-54A1-4086-85E8-922E0A4E722F}">
      <dsp:nvSpPr>
        <dsp:cNvPr id="0" name=""/>
        <dsp:cNvSpPr/>
      </dsp:nvSpPr>
      <dsp:spPr>
        <a:xfrm>
          <a:off x="0" y="865858"/>
          <a:ext cx="6513603" cy="69228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4F9FA6F-FD49-4598-9C67-3B65BA83A625}">
      <dsp:nvSpPr>
        <dsp:cNvPr id="0" name=""/>
        <dsp:cNvSpPr/>
      </dsp:nvSpPr>
      <dsp:spPr>
        <a:xfrm>
          <a:off x="209416" y="1021622"/>
          <a:ext cx="380756" cy="380756"/>
        </a:xfrm>
        <a:prstGeom prst="rect">
          <a:avLst/>
        </a:prstGeom>
        <a:blipFill rotWithShape="1">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8D97F5D-8C17-4F8C-B8F4-DB26E2058D3C}">
      <dsp:nvSpPr>
        <dsp:cNvPr id="0" name=""/>
        <dsp:cNvSpPr/>
      </dsp:nvSpPr>
      <dsp:spPr>
        <a:xfrm>
          <a:off x="799588" y="865858"/>
          <a:ext cx="5714015" cy="6922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3267" tIns="73267" rIns="73267" bIns="73267" numCol="1" spcCol="1270" anchor="ctr" anchorCtr="0">
          <a:noAutofit/>
        </a:bodyPr>
        <a:lstStyle/>
        <a:p>
          <a:pPr marL="0" lvl="0" indent="0" algn="l" defTabSz="1244600">
            <a:lnSpc>
              <a:spcPct val="100000"/>
            </a:lnSpc>
            <a:spcBef>
              <a:spcPct val="0"/>
            </a:spcBef>
            <a:spcAft>
              <a:spcPct val="35000"/>
            </a:spcAft>
            <a:buNone/>
          </a:pPr>
          <a:r>
            <a:rPr lang="en-AU" sz="2800" b="1" kern="1200"/>
            <a:t>Completion Progress Bar</a:t>
          </a:r>
          <a:endParaRPr lang="en-US" sz="2800" kern="1200"/>
        </a:p>
      </dsp:txBody>
      <dsp:txXfrm>
        <a:off x="799588" y="865858"/>
        <a:ext cx="5714015" cy="692284"/>
      </dsp:txXfrm>
    </dsp:sp>
    <dsp:sp modelId="{6DD4A749-9F4F-48F8-A2BD-B0B30AF7C557}">
      <dsp:nvSpPr>
        <dsp:cNvPr id="0" name=""/>
        <dsp:cNvSpPr/>
      </dsp:nvSpPr>
      <dsp:spPr>
        <a:xfrm>
          <a:off x="0" y="1731214"/>
          <a:ext cx="6513603" cy="69228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9D38042-9E00-4B26-AE38-6DBA90C93471}">
      <dsp:nvSpPr>
        <dsp:cNvPr id="0" name=""/>
        <dsp:cNvSpPr/>
      </dsp:nvSpPr>
      <dsp:spPr>
        <a:xfrm>
          <a:off x="209416" y="1886978"/>
          <a:ext cx="380756" cy="38075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553B997-A245-4833-AACE-814A40786F3E}">
      <dsp:nvSpPr>
        <dsp:cNvPr id="0" name=""/>
        <dsp:cNvSpPr/>
      </dsp:nvSpPr>
      <dsp:spPr>
        <a:xfrm>
          <a:off x="799588" y="1731214"/>
          <a:ext cx="5714015" cy="6922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3267" tIns="73267" rIns="73267" bIns="73267" numCol="1" spcCol="1270" anchor="ctr" anchorCtr="0">
          <a:noAutofit/>
        </a:bodyPr>
        <a:lstStyle/>
        <a:p>
          <a:pPr marL="0" lvl="0" indent="0" algn="l" defTabSz="1244600">
            <a:lnSpc>
              <a:spcPct val="100000"/>
            </a:lnSpc>
            <a:spcBef>
              <a:spcPct val="0"/>
            </a:spcBef>
            <a:spcAft>
              <a:spcPct val="35000"/>
            </a:spcAft>
            <a:buNone/>
          </a:pPr>
          <a:r>
            <a:rPr lang="en-AU" sz="2800" b="1" kern="1200"/>
            <a:t>Calendar</a:t>
          </a:r>
          <a:endParaRPr lang="en-US" sz="2800" kern="1200"/>
        </a:p>
      </dsp:txBody>
      <dsp:txXfrm>
        <a:off x="799588" y="1731214"/>
        <a:ext cx="5714015" cy="692284"/>
      </dsp:txXfrm>
    </dsp:sp>
    <dsp:sp modelId="{D2C1203A-A6C8-44CB-8DB6-1FD2E1192B7A}">
      <dsp:nvSpPr>
        <dsp:cNvPr id="0" name=""/>
        <dsp:cNvSpPr/>
      </dsp:nvSpPr>
      <dsp:spPr>
        <a:xfrm>
          <a:off x="0" y="2596570"/>
          <a:ext cx="6513603" cy="69228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EA73705-6ADF-4477-A490-018D6B7ADE13}">
      <dsp:nvSpPr>
        <dsp:cNvPr id="0" name=""/>
        <dsp:cNvSpPr/>
      </dsp:nvSpPr>
      <dsp:spPr>
        <a:xfrm>
          <a:off x="209416" y="2752334"/>
          <a:ext cx="380756" cy="380756"/>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1FC34C1-8341-40C8-B9CA-6626A1F7CC25}">
      <dsp:nvSpPr>
        <dsp:cNvPr id="0" name=""/>
        <dsp:cNvSpPr/>
      </dsp:nvSpPr>
      <dsp:spPr>
        <a:xfrm>
          <a:off x="799588" y="2596570"/>
          <a:ext cx="5714015" cy="6922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3267" tIns="73267" rIns="73267" bIns="73267" numCol="1" spcCol="1270" anchor="ctr" anchorCtr="0">
          <a:noAutofit/>
        </a:bodyPr>
        <a:lstStyle/>
        <a:p>
          <a:pPr marL="0" lvl="0" indent="0" algn="l" defTabSz="1244600">
            <a:lnSpc>
              <a:spcPct val="100000"/>
            </a:lnSpc>
            <a:spcBef>
              <a:spcPct val="0"/>
            </a:spcBef>
            <a:spcAft>
              <a:spcPct val="35000"/>
            </a:spcAft>
            <a:buNone/>
          </a:pPr>
          <a:r>
            <a:rPr lang="en-AU" sz="2800" b="1" kern="1200"/>
            <a:t>Activities</a:t>
          </a:r>
          <a:endParaRPr lang="en-US" sz="2800" kern="1200"/>
        </a:p>
      </dsp:txBody>
      <dsp:txXfrm>
        <a:off x="799588" y="2596570"/>
        <a:ext cx="5714015" cy="692284"/>
      </dsp:txXfrm>
    </dsp:sp>
    <dsp:sp modelId="{44362F33-4857-42D1-AF09-8352615956A4}">
      <dsp:nvSpPr>
        <dsp:cNvPr id="0" name=""/>
        <dsp:cNvSpPr/>
      </dsp:nvSpPr>
      <dsp:spPr>
        <a:xfrm>
          <a:off x="0" y="3461926"/>
          <a:ext cx="6513603" cy="69228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4698003-D4E0-479E-90C6-C875E31A15D3}">
      <dsp:nvSpPr>
        <dsp:cNvPr id="0" name=""/>
        <dsp:cNvSpPr/>
      </dsp:nvSpPr>
      <dsp:spPr>
        <a:xfrm>
          <a:off x="209416" y="3617690"/>
          <a:ext cx="380756" cy="380756"/>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30AACAF-03A2-4DCB-8B0A-C4CBE1718326}">
      <dsp:nvSpPr>
        <dsp:cNvPr id="0" name=""/>
        <dsp:cNvSpPr/>
      </dsp:nvSpPr>
      <dsp:spPr>
        <a:xfrm>
          <a:off x="799588" y="3461926"/>
          <a:ext cx="5714015" cy="6922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3267" tIns="73267" rIns="73267" bIns="73267" numCol="1" spcCol="1270" anchor="ctr" anchorCtr="0">
          <a:noAutofit/>
        </a:bodyPr>
        <a:lstStyle/>
        <a:p>
          <a:pPr marL="0" lvl="0" indent="0" algn="l" defTabSz="1244600">
            <a:lnSpc>
              <a:spcPct val="100000"/>
            </a:lnSpc>
            <a:spcBef>
              <a:spcPct val="0"/>
            </a:spcBef>
            <a:spcAft>
              <a:spcPct val="35000"/>
            </a:spcAft>
            <a:buNone/>
          </a:pPr>
          <a:r>
            <a:rPr lang="en-AU" sz="2800" b="1" kern="1200"/>
            <a:t>Forums (Discussion Board)</a:t>
          </a:r>
          <a:endParaRPr lang="en-US" sz="2800" kern="1200"/>
        </a:p>
      </dsp:txBody>
      <dsp:txXfrm>
        <a:off x="799588" y="3461926"/>
        <a:ext cx="5714015" cy="692284"/>
      </dsp:txXfrm>
    </dsp:sp>
    <dsp:sp modelId="{B468488A-F27B-4108-955D-71C6BAFDBB37}">
      <dsp:nvSpPr>
        <dsp:cNvPr id="0" name=""/>
        <dsp:cNvSpPr/>
      </dsp:nvSpPr>
      <dsp:spPr>
        <a:xfrm>
          <a:off x="0" y="4327282"/>
          <a:ext cx="6513603" cy="69228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3286CE3-CC0C-4A5D-9B98-A19F0B011460}">
      <dsp:nvSpPr>
        <dsp:cNvPr id="0" name=""/>
        <dsp:cNvSpPr/>
      </dsp:nvSpPr>
      <dsp:spPr>
        <a:xfrm>
          <a:off x="209416" y="4483046"/>
          <a:ext cx="380756" cy="380756"/>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1D11EBC-D44C-4F95-B1BF-55EEF3C0CBCB}">
      <dsp:nvSpPr>
        <dsp:cNvPr id="0" name=""/>
        <dsp:cNvSpPr/>
      </dsp:nvSpPr>
      <dsp:spPr>
        <a:xfrm>
          <a:off x="799588" y="4327282"/>
          <a:ext cx="5714015" cy="6922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3267" tIns="73267" rIns="73267" bIns="73267" numCol="1" spcCol="1270" anchor="ctr" anchorCtr="0">
          <a:noAutofit/>
        </a:bodyPr>
        <a:lstStyle/>
        <a:p>
          <a:pPr marL="0" lvl="0" indent="0" algn="l" defTabSz="1244600">
            <a:lnSpc>
              <a:spcPct val="100000"/>
            </a:lnSpc>
            <a:spcBef>
              <a:spcPct val="0"/>
            </a:spcBef>
            <a:spcAft>
              <a:spcPct val="35000"/>
            </a:spcAft>
            <a:buNone/>
          </a:pPr>
          <a:r>
            <a:rPr lang="en-AU" sz="2800" b="1" kern="1200"/>
            <a:t>Search Forums</a:t>
          </a:r>
          <a:endParaRPr lang="en-US" sz="2800" kern="1200"/>
        </a:p>
      </dsp:txBody>
      <dsp:txXfrm>
        <a:off x="799588" y="4327282"/>
        <a:ext cx="5714015" cy="692284"/>
      </dsp:txXfrm>
    </dsp:sp>
    <dsp:sp modelId="{E80CE97E-EA9E-47E9-8F53-E66B5F70086E}">
      <dsp:nvSpPr>
        <dsp:cNvPr id="0" name=""/>
        <dsp:cNvSpPr/>
      </dsp:nvSpPr>
      <dsp:spPr>
        <a:xfrm>
          <a:off x="0" y="5192638"/>
          <a:ext cx="6513603" cy="69228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A70B386-D79F-4A08-9C00-F0FE8EB9C2AA}">
      <dsp:nvSpPr>
        <dsp:cNvPr id="0" name=""/>
        <dsp:cNvSpPr/>
      </dsp:nvSpPr>
      <dsp:spPr>
        <a:xfrm>
          <a:off x="209416" y="5348402"/>
          <a:ext cx="380756" cy="380756"/>
        </a:xfrm>
        <a:prstGeom prst="rect">
          <a:avLst/>
        </a:prstGeom>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AFE1B54-FB19-4EB6-95A4-5146D9A757CF}">
      <dsp:nvSpPr>
        <dsp:cNvPr id="0" name=""/>
        <dsp:cNvSpPr/>
      </dsp:nvSpPr>
      <dsp:spPr>
        <a:xfrm>
          <a:off x="799588" y="5192638"/>
          <a:ext cx="5714015" cy="6922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3267" tIns="73267" rIns="73267" bIns="73267" numCol="1" spcCol="1270" anchor="ctr" anchorCtr="0">
          <a:noAutofit/>
        </a:bodyPr>
        <a:lstStyle/>
        <a:p>
          <a:pPr marL="0" lvl="0" indent="0" algn="l" defTabSz="1244600">
            <a:lnSpc>
              <a:spcPct val="100000"/>
            </a:lnSpc>
            <a:spcBef>
              <a:spcPct val="0"/>
            </a:spcBef>
            <a:spcAft>
              <a:spcPct val="35000"/>
            </a:spcAft>
            <a:buNone/>
          </a:pPr>
          <a:r>
            <a:rPr lang="en-AU" sz="2800" b="1" kern="1200"/>
            <a:t>Checklist </a:t>
          </a:r>
          <a:endParaRPr lang="en-US" sz="2800" kern="1200"/>
        </a:p>
      </dsp:txBody>
      <dsp:txXfrm>
        <a:off x="799588" y="5192638"/>
        <a:ext cx="5714015" cy="69228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86F7D6-4C03-4828-BA2E-180FE739A9D0}">
      <dsp:nvSpPr>
        <dsp:cNvPr id="0" name=""/>
        <dsp:cNvSpPr/>
      </dsp:nvSpPr>
      <dsp:spPr>
        <a:xfrm>
          <a:off x="0" y="3974"/>
          <a:ext cx="6830423" cy="627933"/>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C60634D-52B5-4B75-8A74-DAC2DB9044C0}">
      <dsp:nvSpPr>
        <dsp:cNvPr id="0" name=""/>
        <dsp:cNvSpPr/>
      </dsp:nvSpPr>
      <dsp:spPr>
        <a:xfrm>
          <a:off x="189949" y="145259"/>
          <a:ext cx="345700" cy="34536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EF74425-F855-4361-8ADF-E139190A229A}">
      <dsp:nvSpPr>
        <dsp:cNvPr id="0" name=""/>
        <dsp:cNvSpPr/>
      </dsp:nvSpPr>
      <dsp:spPr>
        <a:xfrm>
          <a:off x="725600" y="3974"/>
          <a:ext cx="6082845" cy="6671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0610" tIns="70610" rIns="70610" bIns="70610" numCol="1" spcCol="1270" anchor="ctr" anchorCtr="0">
          <a:noAutofit/>
        </a:bodyPr>
        <a:lstStyle/>
        <a:p>
          <a:pPr marL="0" lvl="0" indent="0" algn="l" defTabSz="889000">
            <a:lnSpc>
              <a:spcPct val="90000"/>
            </a:lnSpc>
            <a:spcBef>
              <a:spcPct val="0"/>
            </a:spcBef>
            <a:spcAft>
              <a:spcPct val="35000"/>
            </a:spcAft>
            <a:buNone/>
          </a:pPr>
          <a:r>
            <a:rPr lang="en-AU" sz="2000" kern="1200"/>
            <a:t>Brainstorming</a:t>
          </a:r>
          <a:endParaRPr lang="en-US" sz="2000" kern="1200"/>
        </a:p>
      </dsp:txBody>
      <dsp:txXfrm>
        <a:off x="725600" y="3974"/>
        <a:ext cx="6082845" cy="667178"/>
      </dsp:txXfrm>
    </dsp:sp>
    <dsp:sp modelId="{2BCC0D95-2B03-410D-B357-F199D10EA7AA}">
      <dsp:nvSpPr>
        <dsp:cNvPr id="0" name=""/>
        <dsp:cNvSpPr/>
      </dsp:nvSpPr>
      <dsp:spPr>
        <a:xfrm>
          <a:off x="0" y="837948"/>
          <a:ext cx="6830423" cy="627933"/>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C0701AD-D202-468C-9CA3-1098A35EB231}">
      <dsp:nvSpPr>
        <dsp:cNvPr id="0" name=""/>
        <dsp:cNvSpPr/>
      </dsp:nvSpPr>
      <dsp:spPr>
        <a:xfrm>
          <a:off x="189949" y="979232"/>
          <a:ext cx="345700" cy="34536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B2312A5-F7DA-4102-9D83-91EB27D67CC3}">
      <dsp:nvSpPr>
        <dsp:cNvPr id="0" name=""/>
        <dsp:cNvSpPr/>
      </dsp:nvSpPr>
      <dsp:spPr>
        <a:xfrm>
          <a:off x="725600" y="837948"/>
          <a:ext cx="6082845" cy="6671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0610" tIns="70610" rIns="70610" bIns="70610" numCol="1" spcCol="1270" anchor="ctr" anchorCtr="0">
          <a:noAutofit/>
        </a:bodyPr>
        <a:lstStyle/>
        <a:p>
          <a:pPr marL="0" lvl="0" indent="0" algn="l" defTabSz="889000">
            <a:lnSpc>
              <a:spcPct val="90000"/>
            </a:lnSpc>
            <a:spcBef>
              <a:spcPct val="0"/>
            </a:spcBef>
            <a:spcAft>
              <a:spcPct val="35000"/>
            </a:spcAft>
            <a:buNone/>
          </a:pPr>
          <a:r>
            <a:rPr lang="en-AU" sz="2000" kern="1200"/>
            <a:t>Smaller group sizes</a:t>
          </a:r>
          <a:endParaRPr lang="en-US" sz="2000" kern="1200"/>
        </a:p>
      </dsp:txBody>
      <dsp:txXfrm>
        <a:off x="725600" y="837948"/>
        <a:ext cx="6082845" cy="667178"/>
      </dsp:txXfrm>
    </dsp:sp>
    <dsp:sp modelId="{82BCBBEF-D2FB-4CA1-85D8-058797DC981F}">
      <dsp:nvSpPr>
        <dsp:cNvPr id="0" name=""/>
        <dsp:cNvSpPr/>
      </dsp:nvSpPr>
      <dsp:spPr>
        <a:xfrm>
          <a:off x="0" y="1671921"/>
          <a:ext cx="6830423" cy="627933"/>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3D9638D-1DDC-461D-A4E5-7D2F3AE43B4D}">
      <dsp:nvSpPr>
        <dsp:cNvPr id="0" name=""/>
        <dsp:cNvSpPr/>
      </dsp:nvSpPr>
      <dsp:spPr>
        <a:xfrm>
          <a:off x="189949" y="1813206"/>
          <a:ext cx="345700" cy="34536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41B396E-B406-40DF-A51B-4CEFE999BAB5}">
      <dsp:nvSpPr>
        <dsp:cNvPr id="0" name=""/>
        <dsp:cNvSpPr/>
      </dsp:nvSpPr>
      <dsp:spPr>
        <a:xfrm>
          <a:off x="725600" y="1671921"/>
          <a:ext cx="6082845" cy="6671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0610" tIns="70610" rIns="70610" bIns="70610" numCol="1" spcCol="1270" anchor="ctr" anchorCtr="0">
          <a:noAutofit/>
        </a:bodyPr>
        <a:lstStyle/>
        <a:p>
          <a:pPr marL="0" lvl="0" indent="0" algn="l" defTabSz="889000">
            <a:lnSpc>
              <a:spcPct val="90000"/>
            </a:lnSpc>
            <a:spcBef>
              <a:spcPct val="0"/>
            </a:spcBef>
            <a:spcAft>
              <a:spcPct val="35000"/>
            </a:spcAft>
            <a:buNone/>
          </a:pPr>
          <a:r>
            <a:rPr lang="en-AU" sz="2000" kern="1200"/>
            <a:t>Groups help each other</a:t>
          </a:r>
          <a:endParaRPr lang="en-US" sz="2000" kern="1200"/>
        </a:p>
      </dsp:txBody>
      <dsp:txXfrm>
        <a:off x="725600" y="1671921"/>
        <a:ext cx="6082845" cy="667178"/>
      </dsp:txXfrm>
    </dsp:sp>
    <dsp:sp modelId="{BBE0F960-00A3-4227-9762-14AEA32AB1D1}">
      <dsp:nvSpPr>
        <dsp:cNvPr id="0" name=""/>
        <dsp:cNvSpPr/>
      </dsp:nvSpPr>
      <dsp:spPr>
        <a:xfrm>
          <a:off x="0" y="2505895"/>
          <a:ext cx="6830423" cy="627933"/>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C2E2D63-70F0-41BA-9B52-E3212A121F10}">
      <dsp:nvSpPr>
        <dsp:cNvPr id="0" name=""/>
        <dsp:cNvSpPr/>
      </dsp:nvSpPr>
      <dsp:spPr>
        <a:xfrm>
          <a:off x="189949" y="2647180"/>
          <a:ext cx="345700" cy="345363"/>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0EE7D23-854E-4FB6-810E-B738C1F3ABFC}">
      <dsp:nvSpPr>
        <dsp:cNvPr id="0" name=""/>
        <dsp:cNvSpPr/>
      </dsp:nvSpPr>
      <dsp:spPr>
        <a:xfrm>
          <a:off x="725600" y="2505895"/>
          <a:ext cx="6082845" cy="6671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0610" tIns="70610" rIns="70610" bIns="70610" numCol="1" spcCol="1270" anchor="ctr" anchorCtr="0">
          <a:noAutofit/>
        </a:bodyPr>
        <a:lstStyle/>
        <a:p>
          <a:pPr marL="0" lvl="0" indent="0" algn="l" defTabSz="889000">
            <a:lnSpc>
              <a:spcPct val="90000"/>
            </a:lnSpc>
            <a:spcBef>
              <a:spcPct val="0"/>
            </a:spcBef>
            <a:spcAft>
              <a:spcPct val="35000"/>
            </a:spcAft>
            <a:buNone/>
          </a:pPr>
          <a:r>
            <a:rPr lang="en-AU" sz="2000" kern="1200"/>
            <a:t>Interactive</a:t>
          </a:r>
          <a:endParaRPr lang="en-US" sz="2000" kern="1200"/>
        </a:p>
      </dsp:txBody>
      <dsp:txXfrm>
        <a:off x="725600" y="2505895"/>
        <a:ext cx="6082845" cy="667178"/>
      </dsp:txXfrm>
    </dsp:sp>
    <dsp:sp modelId="{77F18E20-3E4D-466C-B320-F20E32C05E28}">
      <dsp:nvSpPr>
        <dsp:cNvPr id="0" name=""/>
        <dsp:cNvSpPr/>
      </dsp:nvSpPr>
      <dsp:spPr>
        <a:xfrm>
          <a:off x="0" y="3339868"/>
          <a:ext cx="6830423" cy="627933"/>
        </a:xfrm>
        <a:prstGeom prst="roundRect">
          <a:avLst>
            <a:gd name="adj" fmla="val 1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15AAEBB-61A8-4E93-9316-D8696008524A}">
      <dsp:nvSpPr>
        <dsp:cNvPr id="0" name=""/>
        <dsp:cNvSpPr/>
      </dsp:nvSpPr>
      <dsp:spPr>
        <a:xfrm>
          <a:off x="189949" y="3481153"/>
          <a:ext cx="345700" cy="345363"/>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CEE9E11-3D7F-4F18-A71F-74A1A2920DD5}">
      <dsp:nvSpPr>
        <dsp:cNvPr id="0" name=""/>
        <dsp:cNvSpPr/>
      </dsp:nvSpPr>
      <dsp:spPr>
        <a:xfrm>
          <a:off x="725600" y="3339868"/>
          <a:ext cx="6082845" cy="6671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0610" tIns="70610" rIns="70610" bIns="70610" numCol="1" spcCol="1270" anchor="ctr" anchorCtr="0">
          <a:noAutofit/>
        </a:bodyPr>
        <a:lstStyle/>
        <a:p>
          <a:pPr marL="0" lvl="0" indent="0" algn="l" defTabSz="889000">
            <a:lnSpc>
              <a:spcPct val="90000"/>
            </a:lnSpc>
            <a:spcBef>
              <a:spcPct val="0"/>
            </a:spcBef>
            <a:spcAft>
              <a:spcPct val="35000"/>
            </a:spcAft>
            <a:buNone/>
          </a:pPr>
          <a:r>
            <a:rPr lang="en-AU" sz="2000" kern="1200"/>
            <a:t>Lecturer can discuss with groups by visiting</a:t>
          </a:r>
          <a:endParaRPr lang="en-US" sz="2000" kern="1200"/>
        </a:p>
      </dsp:txBody>
      <dsp:txXfrm>
        <a:off x="725600" y="3339868"/>
        <a:ext cx="6082845" cy="667178"/>
      </dsp:txXfrm>
    </dsp:sp>
    <dsp:sp modelId="{85B20AC4-9EDF-4331-BF6F-C209D58B6606}">
      <dsp:nvSpPr>
        <dsp:cNvPr id="0" name=""/>
        <dsp:cNvSpPr/>
      </dsp:nvSpPr>
      <dsp:spPr>
        <a:xfrm>
          <a:off x="0" y="4173842"/>
          <a:ext cx="6830423" cy="627933"/>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63AFF90-22E8-4E82-BF5E-B50F0A5E80D8}">
      <dsp:nvSpPr>
        <dsp:cNvPr id="0" name=""/>
        <dsp:cNvSpPr/>
      </dsp:nvSpPr>
      <dsp:spPr>
        <a:xfrm>
          <a:off x="189949" y="4315127"/>
          <a:ext cx="345700" cy="345363"/>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FACCE38-D58B-4EC4-A104-AD1CBFFECABF}">
      <dsp:nvSpPr>
        <dsp:cNvPr id="0" name=""/>
        <dsp:cNvSpPr/>
      </dsp:nvSpPr>
      <dsp:spPr>
        <a:xfrm>
          <a:off x="725600" y="4173842"/>
          <a:ext cx="6082845" cy="6671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0610" tIns="70610" rIns="70610" bIns="70610" numCol="1" spcCol="1270" anchor="ctr" anchorCtr="0">
          <a:noAutofit/>
        </a:bodyPr>
        <a:lstStyle/>
        <a:p>
          <a:pPr marL="0" lvl="0" indent="0" algn="l" defTabSz="889000">
            <a:lnSpc>
              <a:spcPct val="90000"/>
            </a:lnSpc>
            <a:spcBef>
              <a:spcPct val="0"/>
            </a:spcBef>
            <a:spcAft>
              <a:spcPct val="35000"/>
            </a:spcAft>
            <a:buNone/>
          </a:pPr>
          <a:r>
            <a:rPr lang="en-AU" sz="2000" kern="1200"/>
            <a:t>More access to the tutor when they visit the breakout group as the group is smaller than the main tutorial size</a:t>
          </a:r>
          <a:endParaRPr lang="en-US" sz="2000" kern="1200"/>
        </a:p>
      </dsp:txBody>
      <dsp:txXfrm>
        <a:off x="725600" y="4173842"/>
        <a:ext cx="6082845" cy="667178"/>
      </dsp:txXfrm>
    </dsp:sp>
    <dsp:sp modelId="{C5777A33-25E0-47D4-9C83-49B578ED2677}">
      <dsp:nvSpPr>
        <dsp:cNvPr id="0" name=""/>
        <dsp:cNvSpPr/>
      </dsp:nvSpPr>
      <dsp:spPr>
        <a:xfrm>
          <a:off x="0" y="5007816"/>
          <a:ext cx="6830423" cy="627933"/>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0682ED4-A041-4980-8157-7FBEED41517C}">
      <dsp:nvSpPr>
        <dsp:cNvPr id="0" name=""/>
        <dsp:cNvSpPr/>
      </dsp:nvSpPr>
      <dsp:spPr>
        <a:xfrm>
          <a:off x="189949" y="5149101"/>
          <a:ext cx="345700" cy="345363"/>
        </a:xfrm>
        <a:prstGeom prst="rect">
          <a:avLst/>
        </a:prstGeom>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5A64941-3046-4A6B-8B09-ADE64BDD5476}">
      <dsp:nvSpPr>
        <dsp:cNvPr id="0" name=""/>
        <dsp:cNvSpPr/>
      </dsp:nvSpPr>
      <dsp:spPr>
        <a:xfrm>
          <a:off x="725600" y="5007816"/>
          <a:ext cx="6082845" cy="6671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0610" tIns="70610" rIns="70610" bIns="70610" numCol="1" spcCol="1270" anchor="ctr" anchorCtr="0">
          <a:noAutofit/>
        </a:bodyPr>
        <a:lstStyle/>
        <a:p>
          <a:pPr marL="0" lvl="0" indent="0" algn="l" defTabSz="889000">
            <a:lnSpc>
              <a:spcPct val="90000"/>
            </a:lnSpc>
            <a:spcBef>
              <a:spcPct val="0"/>
            </a:spcBef>
            <a:spcAft>
              <a:spcPct val="35000"/>
            </a:spcAft>
            <a:buNone/>
          </a:pPr>
          <a:r>
            <a:rPr lang="en-AU" sz="2000" kern="1200"/>
            <a:t>Easier to talk to each other</a:t>
          </a:r>
          <a:endParaRPr lang="en-US" sz="2000" kern="1200"/>
        </a:p>
      </dsp:txBody>
      <dsp:txXfrm>
        <a:off x="725600" y="5007816"/>
        <a:ext cx="6082845" cy="667178"/>
      </dsp:txXfrm>
    </dsp:sp>
    <dsp:sp modelId="{82DDB505-D05C-4416-B81D-F1A9016A73B4}">
      <dsp:nvSpPr>
        <dsp:cNvPr id="0" name=""/>
        <dsp:cNvSpPr/>
      </dsp:nvSpPr>
      <dsp:spPr>
        <a:xfrm>
          <a:off x="0" y="5841789"/>
          <a:ext cx="6830423" cy="627933"/>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D0461AD-424A-4A05-98C2-DA63FF870B63}">
      <dsp:nvSpPr>
        <dsp:cNvPr id="0" name=""/>
        <dsp:cNvSpPr/>
      </dsp:nvSpPr>
      <dsp:spPr>
        <a:xfrm>
          <a:off x="189949" y="5983074"/>
          <a:ext cx="345700" cy="345363"/>
        </a:xfrm>
        <a:prstGeom prst="rect">
          <a:avLst/>
        </a:prstGeom>
        <a:blipFill>
          <a:blip xmlns:r="http://schemas.openxmlformats.org/officeDocument/2006/relationships"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C6894CD-4C1B-4255-9D74-B28CA6729DD2}">
      <dsp:nvSpPr>
        <dsp:cNvPr id="0" name=""/>
        <dsp:cNvSpPr/>
      </dsp:nvSpPr>
      <dsp:spPr>
        <a:xfrm>
          <a:off x="725600" y="5841789"/>
          <a:ext cx="6082845" cy="6671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0610" tIns="70610" rIns="70610" bIns="70610" numCol="1" spcCol="1270" anchor="ctr" anchorCtr="0">
          <a:noAutofit/>
        </a:bodyPr>
        <a:lstStyle/>
        <a:p>
          <a:pPr marL="0" lvl="0" indent="0" algn="l" defTabSz="889000">
            <a:lnSpc>
              <a:spcPct val="90000"/>
            </a:lnSpc>
            <a:spcBef>
              <a:spcPct val="0"/>
            </a:spcBef>
            <a:spcAft>
              <a:spcPct val="35000"/>
            </a:spcAft>
            <a:buNone/>
          </a:pPr>
          <a:r>
            <a:rPr lang="en-AU" sz="2000" kern="1200"/>
            <a:t>No distractions, can concentrate on talking to each other</a:t>
          </a:r>
          <a:endParaRPr lang="en-US" sz="2000" kern="1200"/>
        </a:p>
      </dsp:txBody>
      <dsp:txXfrm>
        <a:off x="725600" y="5841789"/>
        <a:ext cx="6082845" cy="66717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FECB52-2F51-44D0-BFD7-7114CC1F0040}">
      <dsp:nvSpPr>
        <dsp:cNvPr id="0" name=""/>
        <dsp:cNvSpPr/>
      </dsp:nvSpPr>
      <dsp:spPr>
        <a:xfrm>
          <a:off x="0" y="775"/>
          <a:ext cx="6245265" cy="651081"/>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4202A05-0617-4BA9-9DB9-2CA967C3DF85}">
      <dsp:nvSpPr>
        <dsp:cNvPr id="0" name=""/>
        <dsp:cNvSpPr/>
      </dsp:nvSpPr>
      <dsp:spPr>
        <a:xfrm>
          <a:off x="196952" y="147268"/>
          <a:ext cx="358094" cy="35809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7C8E499-54E3-42F7-B4F9-03D950B29711}">
      <dsp:nvSpPr>
        <dsp:cNvPr id="0" name=""/>
        <dsp:cNvSpPr/>
      </dsp:nvSpPr>
      <dsp:spPr>
        <a:xfrm>
          <a:off x="751999" y="775"/>
          <a:ext cx="5493265" cy="6510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906" tIns="68906" rIns="68906" bIns="68906" numCol="1" spcCol="1270" anchor="ctr" anchorCtr="0">
          <a:noAutofit/>
        </a:bodyPr>
        <a:lstStyle/>
        <a:p>
          <a:pPr marL="0" lvl="0" indent="0" algn="l" defTabSz="711200">
            <a:lnSpc>
              <a:spcPct val="90000"/>
            </a:lnSpc>
            <a:spcBef>
              <a:spcPct val="0"/>
            </a:spcBef>
            <a:spcAft>
              <a:spcPct val="35000"/>
            </a:spcAft>
            <a:buNone/>
          </a:pPr>
          <a:r>
            <a:rPr lang="en-AU" sz="1600" kern="1200" dirty="0"/>
            <a:t>Shy online students don’t want to discuss, don’t turn on microphone or webcam</a:t>
          </a:r>
          <a:endParaRPr lang="en-US" sz="1600" kern="1200" dirty="0"/>
        </a:p>
      </dsp:txBody>
      <dsp:txXfrm>
        <a:off x="751999" y="775"/>
        <a:ext cx="5493265" cy="651081"/>
      </dsp:txXfrm>
    </dsp:sp>
    <dsp:sp modelId="{FDC2523A-B54B-4579-9C73-135149F509B2}">
      <dsp:nvSpPr>
        <dsp:cNvPr id="0" name=""/>
        <dsp:cNvSpPr/>
      </dsp:nvSpPr>
      <dsp:spPr>
        <a:xfrm>
          <a:off x="0" y="814627"/>
          <a:ext cx="6245265" cy="651081"/>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C1EDE76-EBAF-4259-AC92-841D87EDCA5B}">
      <dsp:nvSpPr>
        <dsp:cNvPr id="0" name=""/>
        <dsp:cNvSpPr/>
      </dsp:nvSpPr>
      <dsp:spPr>
        <a:xfrm>
          <a:off x="196952" y="961120"/>
          <a:ext cx="358094" cy="35809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F3ABC49-D9E8-4C5C-8B4C-E04D3DE8F06E}">
      <dsp:nvSpPr>
        <dsp:cNvPr id="0" name=""/>
        <dsp:cNvSpPr/>
      </dsp:nvSpPr>
      <dsp:spPr>
        <a:xfrm>
          <a:off x="751999" y="814627"/>
          <a:ext cx="5493265" cy="6510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906" tIns="68906" rIns="68906" bIns="68906" numCol="1" spcCol="1270" anchor="ctr" anchorCtr="0">
          <a:noAutofit/>
        </a:bodyPr>
        <a:lstStyle/>
        <a:p>
          <a:pPr marL="0" lvl="0" indent="0" algn="l" defTabSz="711200">
            <a:lnSpc>
              <a:spcPct val="90000"/>
            </a:lnSpc>
            <a:spcBef>
              <a:spcPct val="0"/>
            </a:spcBef>
            <a:spcAft>
              <a:spcPct val="35000"/>
            </a:spcAft>
            <a:buNone/>
          </a:pPr>
          <a:r>
            <a:rPr lang="en-AU" sz="1600" kern="1200"/>
            <a:t>Need to use apps outside the online class to finish group work</a:t>
          </a:r>
          <a:endParaRPr lang="en-US" sz="1600" kern="1200"/>
        </a:p>
      </dsp:txBody>
      <dsp:txXfrm>
        <a:off x="751999" y="814627"/>
        <a:ext cx="5493265" cy="651081"/>
      </dsp:txXfrm>
    </dsp:sp>
    <dsp:sp modelId="{FDB4836E-E91F-4F83-9AE1-D0C125F7A7BB}">
      <dsp:nvSpPr>
        <dsp:cNvPr id="0" name=""/>
        <dsp:cNvSpPr/>
      </dsp:nvSpPr>
      <dsp:spPr>
        <a:xfrm>
          <a:off x="0" y="1628479"/>
          <a:ext cx="6245265" cy="651081"/>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13B1BD9-08F0-4099-8C5C-1258B2AE8F3B}">
      <dsp:nvSpPr>
        <dsp:cNvPr id="0" name=""/>
        <dsp:cNvSpPr/>
      </dsp:nvSpPr>
      <dsp:spPr>
        <a:xfrm>
          <a:off x="196952" y="1774972"/>
          <a:ext cx="358094" cy="35809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ED8AC7A-25FE-42CB-A3C2-485D79F6AD1B}">
      <dsp:nvSpPr>
        <dsp:cNvPr id="0" name=""/>
        <dsp:cNvSpPr/>
      </dsp:nvSpPr>
      <dsp:spPr>
        <a:xfrm>
          <a:off x="751999" y="1628479"/>
          <a:ext cx="5493265" cy="6510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906" tIns="68906" rIns="68906" bIns="68906" numCol="1" spcCol="1270" anchor="ctr" anchorCtr="0">
          <a:noAutofit/>
        </a:bodyPr>
        <a:lstStyle/>
        <a:p>
          <a:pPr marL="0" lvl="0" indent="0" algn="l" defTabSz="711200">
            <a:lnSpc>
              <a:spcPct val="90000"/>
            </a:lnSpc>
            <a:spcBef>
              <a:spcPct val="0"/>
            </a:spcBef>
            <a:spcAft>
              <a:spcPct val="35000"/>
            </a:spcAft>
            <a:buNone/>
          </a:pPr>
          <a:r>
            <a:rPr lang="en-AU" sz="1600" kern="1200"/>
            <a:t>Lecturer takes too much time to form breakout groups (in Collaborate Ultra)</a:t>
          </a:r>
          <a:endParaRPr lang="en-US" sz="1600" kern="1200"/>
        </a:p>
      </dsp:txBody>
      <dsp:txXfrm>
        <a:off x="751999" y="1628479"/>
        <a:ext cx="5493265" cy="651081"/>
      </dsp:txXfrm>
    </dsp:sp>
    <dsp:sp modelId="{0246512B-F765-481D-8CCE-CA238FB5F08B}">
      <dsp:nvSpPr>
        <dsp:cNvPr id="0" name=""/>
        <dsp:cNvSpPr/>
      </dsp:nvSpPr>
      <dsp:spPr>
        <a:xfrm>
          <a:off x="0" y="2442331"/>
          <a:ext cx="6245265" cy="651081"/>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FED473B-07AC-4C42-A0D8-57D0A4761DA8}">
      <dsp:nvSpPr>
        <dsp:cNvPr id="0" name=""/>
        <dsp:cNvSpPr/>
      </dsp:nvSpPr>
      <dsp:spPr>
        <a:xfrm>
          <a:off x="196952" y="2588824"/>
          <a:ext cx="358094" cy="35809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0547524-46C5-40ED-9E56-132E36CED059}">
      <dsp:nvSpPr>
        <dsp:cNvPr id="0" name=""/>
        <dsp:cNvSpPr/>
      </dsp:nvSpPr>
      <dsp:spPr>
        <a:xfrm>
          <a:off x="751999" y="2442331"/>
          <a:ext cx="5493265" cy="6510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906" tIns="68906" rIns="68906" bIns="68906" numCol="1" spcCol="1270" anchor="ctr" anchorCtr="0">
          <a:noAutofit/>
        </a:bodyPr>
        <a:lstStyle/>
        <a:p>
          <a:pPr marL="0" lvl="0" indent="0" algn="l" defTabSz="711200">
            <a:lnSpc>
              <a:spcPct val="90000"/>
            </a:lnSpc>
            <a:spcBef>
              <a:spcPct val="0"/>
            </a:spcBef>
            <a:spcAft>
              <a:spcPct val="35000"/>
            </a:spcAft>
            <a:buNone/>
          </a:pPr>
          <a:r>
            <a:rPr lang="en-AU" sz="1600" kern="1200"/>
            <a:t>Nobody wants to talk</a:t>
          </a:r>
          <a:endParaRPr lang="en-US" sz="1600" kern="1200"/>
        </a:p>
      </dsp:txBody>
      <dsp:txXfrm>
        <a:off x="751999" y="2442331"/>
        <a:ext cx="5493265" cy="651081"/>
      </dsp:txXfrm>
    </dsp:sp>
    <dsp:sp modelId="{F559C165-6800-4E9B-9B1A-B721BB0F8EAE}">
      <dsp:nvSpPr>
        <dsp:cNvPr id="0" name=""/>
        <dsp:cNvSpPr/>
      </dsp:nvSpPr>
      <dsp:spPr>
        <a:xfrm>
          <a:off x="0" y="3256183"/>
          <a:ext cx="6245265" cy="651081"/>
        </a:xfrm>
        <a:prstGeom prst="roundRect">
          <a:avLst>
            <a:gd name="adj" fmla="val 1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BA8B949-DF1F-4B4E-8EB3-1B3D9E93DB28}">
      <dsp:nvSpPr>
        <dsp:cNvPr id="0" name=""/>
        <dsp:cNvSpPr/>
      </dsp:nvSpPr>
      <dsp:spPr>
        <a:xfrm>
          <a:off x="196952" y="3402676"/>
          <a:ext cx="358094" cy="358094"/>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D9F20D0-9872-43CE-AC32-8F6222FF37ED}">
      <dsp:nvSpPr>
        <dsp:cNvPr id="0" name=""/>
        <dsp:cNvSpPr/>
      </dsp:nvSpPr>
      <dsp:spPr>
        <a:xfrm>
          <a:off x="751999" y="3256183"/>
          <a:ext cx="5493265" cy="6510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906" tIns="68906" rIns="68906" bIns="68906" numCol="1" spcCol="1270" anchor="ctr" anchorCtr="0">
          <a:noAutofit/>
        </a:bodyPr>
        <a:lstStyle/>
        <a:p>
          <a:pPr marL="0" lvl="0" indent="0" algn="l" defTabSz="711200">
            <a:lnSpc>
              <a:spcPct val="90000"/>
            </a:lnSpc>
            <a:spcBef>
              <a:spcPct val="0"/>
            </a:spcBef>
            <a:spcAft>
              <a:spcPct val="35000"/>
            </a:spcAft>
            <a:buNone/>
          </a:pPr>
          <a:r>
            <a:rPr lang="en-AU" sz="1600" kern="1200"/>
            <a:t>Less engaging than in person</a:t>
          </a:r>
          <a:endParaRPr lang="en-US" sz="1600" kern="1200"/>
        </a:p>
      </dsp:txBody>
      <dsp:txXfrm>
        <a:off x="751999" y="3256183"/>
        <a:ext cx="5493265" cy="651081"/>
      </dsp:txXfrm>
    </dsp:sp>
    <dsp:sp modelId="{F03A0F1A-54AD-4C82-BAC4-53D307D78548}">
      <dsp:nvSpPr>
        <dsp:cNvPr id="0" name=""/>
        <dsp:cNvSpPr/>
      </dsp:nvSpPr>
      <dsp:spPr>
        <a:xfrm>
          <a:off x="0" y="4070035"/>
          <a:ext cx="6245265" cy="651081"/>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BDA7C3A-A23D-42AE-A48F-E508676AF7AD}">
      <dsp:nvSpPr>
        <dsp:cNvPr id="0" name=""/>
        <dsp:cNvSpPr/>
      </dsp:nvSpPr>
      <dsp:spPr>
        <a:xfrm>
          <a:off x="196952" y="4216528"/>
          <a:ext cx="358094" cy="358094"/>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5A5BF62-8056-4214-8344-A546BF890157}">
      <dsp:nvSpPr>
        <dsp:cNvPr id="0" name=""/>
        <dsp:cNvSpPr/>
      </dsp:nvSpPr>
      <dsp:spPr>
        <a:xfrm>
          <a:off x="751999" y="4070035"/>
          <a:ext cx="5493265" cy="6510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906" tIns="68906" rIns="68906" bIns="68906" numCol="1" spcCol="1270" anchor="ctr" anchorCtr="0">
          <a:noAutofit/>
        </a:bodyPr>
        <a:lstStyle/>
        <a:p>
          <a:pPr marL="0" lvl="0" indent="0" algn="l" defTabSz="711200">
            <a:lnSpc>
              <a:spcPct val="90000"/>
            </a:lnSpc>
            <a:spcBef>
              <a:spcPct val="0"/>
            </a:spcBef>
            <a:spcAft>
              <a:spcPct val="35000"/>
            </a:spcAft>
            <a:buNone/>
          </a:pPr>
          <a:r>
            <a:rPr lang="en-AU" sz="1600" kern="1200"/>
            <a:t>Can’t go back to the main room while in breakout rooms</a:t>
          </a:r>
          <a:endParaRPr lang="en-US" sz="1600" kern="1200"/>
        </a:p>
      </dsp:txBody>
      <dsp:txXfrm>
        <a:off x="751999" y="4070035"/>
        <a:ext cx="5493265" cy="651081"/>
      </dsp:txXfrm>
    </dsp:sp>
    <dsp:sp modelId="{7DC03402-5E49-4BDE-99AB-973ED431767C}">
      <dsp:nvSpPr>
        <dsp:cNvPr id="0" name=""/>
        <dsp:cNvSpPr/>
      </dsp:nvSpPr>
      <dsp:spPr>
        <a:xfrm>
          <a:off x="0" y="4883887"/>
          <a:ext cx="6245265" cy="651081"/>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5533254-A6F9-4EB6-9911-CD528BAFF8B9}">
      <dsp:nvSpPr>
        <dsp:cNvPr id="0" name=""/>
        <dsp:cNvSpPr/>
      </dsp:nvSpPr>
      <dsp:spPr>
        <a:xfrm>
          <a:off x="196952" y="5030380"/>
          <a:ext cx="358094" cy="358094"/>
        </a:xfrm>
        <a:prstGeom prst="rect">
          <a:avLst/>
        </a:prstGeom>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E93570B-C094-40F7-8941-8F2FB8B7EB89}">
      <dsp:nvSpPr>
        <dsp:cNvPr id="0" name=""/>
        <dsp:cNvSpPr/>
      </dsp:nvSpPr>
      <dsp:spPr>
        <a:xfrm>
          <a:off x="751999" y="4883887"/>
          <a:ext cx="5493265" cy="6510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906" tIns="68906" rIns="68906" bIns="68906" numCol="1" spcCol="1270" anchor="ctr" anchorCtr="0">
          <a:noAutofit/>
        </a:bodyPr>
        <a:lstStyle/>
        <a:p>
          <a:pPr marL="0" lvl="0" indent="0" algn="l" defTabSz="711200">
            <a:lnSpc>
              <a:spcPct val="90000"/>
            </a:lnSpc>
            <a:spcBef>
              <a:spcPct val="0"/>
            </a:spcBef>
            <a:spcAft>
              <a:spcPct val="35000"/>
            </a:spcAft>
            <a:buNone/>
          </a:pPr>
          <a:r>
            <a:rPr lang="en-AU" sz="1600" kern="1200"/>
            <a:t>Can’t see the question/don’t know what to do</a:t>
          </a:r>
          <a:endParaRPr lang="en-US" sz="1600" kern="1200"/>
        </a:p>
      </dsp:txBody>
      <dsp:txXfrm>
        <a:off x="751999" y="4883887"/>
        <a:ext cx="5493265" cy="651081"/>
      </dsp:txXfrm>
    </dsp:sp>
    <dsp:sp modelId="{B1D30E33-2B54-4DC8-A821-102FCDC1D353}">
      <dsp:nvSpPr>
        <dsp:cNvPr id="0" name=""/>
        <dsp:cNvSpPr/>
      </dsp:nvSpPr>
      <dsp:spPr>
        <a:xfrm>
          <a:off x="0" y="5697739"/>
          <a:ext cx="6245265" cy="651081"/>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7CD318D-5CF2-4C8A-AABE-0D23298A0C1E}">
      <dsp:nvSpPr>
        <dsp:cNvPr id="0" name=""/>
        <dsp:cNvSpPr/>
      </dsp:nvSpPr>
      <dsp:spPr>
        <a:xfrm>
          <a:off x="196952" y="5844232"/>
          <a:ext cx="358094" cy="358094"/>
        </a:xfrm>
        <a:prstGeom prst="rect">
          <a:avLst/>
        </a:prstGeom>
        <a:blipFill>
          <a:blip xmlns:r="http://schemas.openxmlformats.org/officeDocument/2006/relationships"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ADEEB9C-8A60-4979-B39E-764EC0254B67}">
      <dsp:nvSpPr>
        <dsp:cNvPr id="0" name=""/>
        <dsp:cNvSpPr/>
      </dsp:nvSpPr>
      <dsp:spPr>
        <a:xfrm>
          <a:off x="751999" y="5697739"/>
          <a:ext cx="5493265" cy="6510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906" tIns="68906" rIns="68906" bIns="68906" numCol="1" spcCol="1270" anchor="ctr" anchorCtr="0">
          <a:noAutofit/>
        </a:bodyPr>
        <a:lstStyle/>
        <a:p>
          <a:pPr marL="0" lvl="0" indent="0" algn="l" defTabSz="711200">
            <a:lnSpc>
              <a:spcPct val="90000"/>
            </a:lnSpc>
            <a:spcBef>
              <a:spcPct val="0"/>
            </a:spcBef>
            <a:spcAft>
              <a:spcPct val="35000"/>
            </a:spcAft>
            <a:buNone/>
          </a:pPr>
          <a:r>
            <a:rPr lang="en-AU" sz="1600" kern="1200"/>
            <a:t>Online tutorial attendance was low so many group mates missing</a:t>
          </a:r>
          <a:endParaRPr lang="en-US" sz="1600" kern="1200"/>
        </a:p>
      </dsp:txBody>
      <dsp:txXfrm>
        <a:off x="751999" y="5697739"/>
        <a:ext cx="5493265" cy="65108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A3F316-D4FC-4E31-8004-69E088961AED}">
      <dsp:nvSpPr>
        <dsp:cNvPr id="0" name=""/>
        <dsp:cNvSpPr/>
      </dsp:nvSpPr>
      <dsp:spPr>
        <a:xfrm>
          <a:off x="959541" y="419251"/>
          <a:ext cx="1774499" cy="147513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CD6FA9B-818E-4E69-90E9-5639D83D65DD}">
      <dsp:nvSpPr>
        <dsp:cNvPr id="0" name=""/>
        <dsp:cNvSpPr/>
      </dsp:nvSpPr>
      <dsp:spPr>
        <a:xfrm>
          <a:off x="486404" y="2101929"/>
          <a:ext cx="2720772" cy="225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US" sz="1600" kern="1200" dirty="0"/>
            <a:t>Have an email policy – put this on the Moodle site and self-enforce it. For example “emails are replied to Monday-Friday 9am-5pm, outside this time emails will be replied to the following day. Please do not send the same email multiple times”.</a:t>
          </a:r>
        </a:p>
      </dsp:txBody>
      <dsp:txXfrm>
        <a:off x="486404" y="2101929"/>
        <a:ext cx="2720772" cy="2250000"/>
      </dsp:txXfrm>
    </dsp:sp>
    <dsp:sp modelId="{F8A706E2-AD08-47AC-B12E-D9FD6F9687AF}">
      <dsp:nvSpPr>
        <dsp:cNvPr id="0" name=""/>
        <dsp:cNvSpPr/>
      </dsp:nvSpPr>
      <dsp:spPr>
        <a:xfrm>
          <a:off x="4358724" y="364586"/>
          <a:ext cx="2127821" cy="1693791"/>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CB72158-BDD4-4954-9B6B-D2070103C701}">
      <dsp:nvSpPr>
        <dsp:cNvPr id="0" name=""/>
        <dsp:cNvSpPr/>
      </dsp:nvSpPr>
      <dsp:spPr>
        <a:xfrm>
          <a:off x="3522176" y="2156594"/>
          <a:ext cx="3800916" cy="225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pPr>
          <a:r>
            <a:rPr lang="en-US" sz="2000" kern="1200" dirty="0"/>
            <a:t>Have a discussion board policy – when it will close down. For example at 5pm the day before the exam staff will stop responding to emails. This way students will get a good night’s rest (and so will you!)</a:t>
          </a:r>
        </a:p>
      </dsp:txBody>
      <dsp:txXfrm>
        <a:off x="3522176" y="2156594"/>
        <a:ext cx="3800916" cy="2250000"/>
      </dsp:txXfrm>
    </dsp:sp>
    <dsp:sp modelId="{42CBE18F-75B3-4A25-9C06-1FD0931BC7AD}">
      <dsp:nvSpPr>
        <dsp:cNvPr id="0" name=""/>
        <dsp:cNvSpPr/>
      </dsp:nvSpPr>
      <dsp:spPr>
        <a:xfrm>
          <a:off x="8254862" y="424220"/>
          <a:ext cx="1671912" cy="1455254"/>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0F9AE9F-CF4C-442B-9FCF-FF1FAFD13CF0}">
      <dsp:nvSpPr>
        <dsp:cNvPr id="0" name=""/>
        <dsp:cNvSpPr/>
      </dsp:nvSpPr>
      <dsp:spPr>
        <a:xfrm>
          <a:off x="7638093" y="2096960"/>
          <a:ext cx="2905451" cy="225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pPr>
          <a:r>
            <a:rPr lang="en-US" sz="2000" kern="1200" dirty="0"/>
            <a:t>Have a class policy – “we can be informal but must be respectful”.</a:t>
          </a:r>
        </a:p>
      </dsp:txBody>
      <dsp:txXfrm>
        <a:off x="7638093" y="2096960"/>
        <a:ext cx="2905451" cy="2250000"/>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6.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2425C8D-C5AF-9F4F-9E24-5C2DC727537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7021E46C-AA4E-214A-A45C-A09C6AE0B0E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A7442EA-0DF9-924B-8435-17D563E57ACA}" type="datetimeFigureOut">
              <a:rPr lang="en-US" smtClean="0"/>
              <a:t>7/15/2020</a:t>
            </a:fld>
            <a:endParaRPr lang="en-US"/>
          </a:p>
        </p:txBody>
      </p:sp>
      <p:sp>
        <p:nvSpPr>
          <p:cNvPr id="4" name="Footer Placeholder 3">
            <a:extLst>
              <a:ext uri="{FF2B5EF4-FFF2-40B4-BE49-F238E27FC236}">
                <a16:creationId xmlns:a16="http://schemas.microsoft.com/office/drawing/2014/main" id="{40AAFBB1-2BB3-DA46-A158-0722D5A3105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BA7D7EA5-B09A-264C-ABF4-E27232AD2E1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76321C2-EC5F-E04A-AFC0-A1F418A559B9}" type="slidenum">
              <a:rPr lang="en-US" smtClean="0"/>
              <a:t>‹#›</a:t>
            </a:fld>
            <a:endParaRPr lang="en-US"/>
          </a:p>
        </p:txBody>
      </p:sp>
    </p:spTree>
    <p:extLst>
      <p:ext uri="{BB962C8B-B14F-4D97-AF65-F5344CB8AC3E}">
        <p14:creationId xmlns:p14="http://schemas.microsoft.com/office/powerpoint/2010/main" val="194638142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C955B6-3D2D-2944-B7F4-FE074C92CB41}" type="datetimeFigureOut">
              <a:rPr lang="en-US" smtClean="0"/>
              <a:t>7/15/2020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46ACD0-BE8A-3D4B-8E89-B0E6ACFF594E}" type="slidenum">
              <a:rPr lang="en-US" smtClean="0"/>
              <a:t>‹#›</a:t>
            </a:fld>
            <a:endParaRPr lang="en-US"/>
          </a:p>
        </p:txBody>
      </p:sp>
    </p:spTree>
    <p:extLst>
      <p:ext uri="{BB962C8B-B14F-4D97-AF65-F5344CB8AC3E}">
        <p14:creationId xmlns:p14="http://schemas.microsoft.com/office/powerpoint/2010/main" val="3859273248"/>
      </p:ext>
    </p:extLst>
  </p:cSld>
  <p:clrMap bg1="lt1" tx1="dk1" bg2="lt2" tx2="dk2" accent1="accent1" accent2="accent2" accent3="accent3" accent4="accent4" accent5="accent5" accent6="accent6" hlink="hlink" folHlink="folHlink"/>
  <p:notesStyle>
    <a:lvl1pPr marL="0" algn="l" defTabSz="914363" rtl="0" eaLnBrk="1" latinLnBrk="0" hangingPunct="1">
      <a:defRPr sz="1200" kern="1200">
        <a:solidFill>
          <a:schemeClr val="tx1"/>
        </a:solidFill>
        <a:latin typeface="+mn-lt"/>
        <a:ea typeface="+mn-ea"/>
        <a:cs typeface="+mn-cs"/>
      </a:defRPr>
    </a:lvl1pPr>
    <a:lvl2pPr marL="457182" algn="l" defTabSz="914363" rtl="0" eaLnBrk="1" latinLnBrk="0" hangingPunct="1">
      <a:defRPr sz="1200" kern="1200">
        <a:solidFill>
          <a:schemeClr val="tx1"/>
        </a:solidFill>
        <a:latin typeface="+mn-lt"/>
        <a:ea typeface="+mn-ea"/>
        <a:cs typeface="+mn-cs"/>
      </a:defRPr>
    </a:lvl2pPr>
    <a:lvl3pPr marL="914363" algn="l" defTabSz="914363" rtl="0" eaLnBrk="1" latinLnBrk="0" hangingPunct="1">
      <a:defRPr sz="1200" kern="1200">
        <a:solidFill>
          <a:schemeClr val="tx1"/>
        </a:solidFill>
        <a:latin typeface="+mn-lt"/>
        <a:ea typeface="+mn-ea"/>
        <a:cs typeface="+mn-cs"/>
      </a:defRPr>
    </a:lvl3pPr>
    <a:lvl4pPr marL="1371545" algn="l" defTabSz="914363" rtl="0" eaLnBrk="1" latinLnBrk="0" hangingPunct="1">
      <a:defRPr sz="1200" kern="1200">
        <a:solidFill>
          <a:schemeClr val="tx1"/>
        </a:solidFill>
        <a:latin typeface="+mn-lt"/>
        <a:ea typeface="+mn-ea"/>
        <a:cs typeface="+mn-cs"/>
      </a:defRPr>
    </a:lvl4pPr>
    <a:lvl5pPr marL="1828727" algn="l" defTabSz="914363" rtl="0" eaLnBrk="1" latinLnBrk="0" hangingPunct="1">
      <a:defRPr sz="1200" kern="1200">
        <a:solidFill>
          <a:schemeClr val="tx1"/>
        </a:solidFill>
        <a:latin typeface="+mn-lt"/>
        <a:ea typeface="+mn-ea"/>
        <a:cs typeface="+mn-cs"/>
      </a:defRPr>
    </a:lvl5pPr>
    <a:lvl6pPr marL="2285909" algn="l" defTabSz="914363" rtl="0" eaLnBrk="1" latinLnBrk="0" hangingPunct="1">
      <a:defRPr sz="1200" kern="1200">
        <a:solidFill>
          <a:schemeClr val="tx1"/>
        </a:solidFill>
        <a:latin typeface="+mn-lt"/>
        <a:ea typeface="+mn-ea"/>
        <a:cs typeface="+mn-cs"/>
      </a:defRPr>
    </a:lvl6pPr>
    <a:lvl7pPr marL="2743090" algn="l" defTabSz="914363" rtl="0" eaLnBrk="1" latinLnBrk="0" hangingPunct="1">
      <a:defRPr sz="1200" kern="1200">
        <a:solidFill>
          <a:schemeClr val="tx1"/>
        </a:solidFill>
        <a:latin typeface="+mn-lt"/>
        <a:ea typeface="+mn-ea"/>
        <a:cs typeface="+mn-cs"/>
      </a:defRPr>
    </a:lvl7pPr>
    <a:lvl8pPr marL="3200272" algn="l" defTabSz="914363" rtl="0" eaLnBrk="1" latinLnBrk="0" hangingPunct="1">
      <a:defRPr sz="1200" kern="1200">
        <a:solidFill>
          <a:schemeClr val="tx1"/>
        </a:solidFill>
        <a:latin typeface="+mn-lt"/>
        <a:ea typeface="+mn-ea"/>
        <a:cs typeface="+mn-cs"/>
      </a:defRPr>
    </a:lvl8pPr>
    <a:lvl9pPr marL="3657454" algn="l" defTabSz="914363"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tif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70D427A-31A8-804F-A88E-B2237F6FF8DD}"/>
              </a:ext>
            </a:extLst>
          </p:cNvPr>
          <p:cNvSpPr/>
          <p:nvPr userDrawn="1"/>
        </p:nvSpPr>
        <p:spPr>
          <a:xfrm rot="5400000">
            <a:off x="5706291" y="372292"/>
            <a:ext cx="779419" cy="12192000"/>
          </a:xfrm>
          <a:prstGeom prst="rect">
            <a:avLst/>
          </a:prstGeom>
          <a:solidFill>
            <a:srgbClr val="FFD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4"/>
          </a:p>
        </p:txBody>
      </p:sp>
      <p:pic>
        <p:nvPicPr>
          <p:cNvPr id="8" name="Picture 7" descr="A picture containing food&#10;&#10;Description automatically generated">
            <a:extLst>
              <a:ext uri="{FF2B5EF4-FFF2-40B4-BE49-F238E27FC236}">
                <a16:creationId xmlns:a16="http://schemas.microsoft.com/office/drawing/2014/main" id="{3919BA19-F123-3B46-B077-C952C919A7DB}"/>
              </a:ext>
            </a:extLst>
          </p:cNvPr>
          <p:cNvPicPr>
            <a:picLocks noChangeAspect="1"/>
          </p:cNvPicPr>
          <p:nvPr userDrawn="1"/>
        </p:nvPicPr>
        <p:blipFill>
          <a:blip r:embed="rId2"/>
          <a:stretch>
            <a:fillRect/>
          </a:stretch>
        </p:blipFill>
        <p:spPr>
          <a:xfrm>
            <a:off x="11507849" y="6139546"/>
            <a:ext cx="598271" cy="701040"/>
          </a:xfrm>
          <a:prstGeom prst="rect">
            <a:avLst/>
          </a:prstGeom>
        </p:spPr>
      </p:pic>
      <p:sp>
        <p:nvSpPr>
          <p:cNvPr id="4" name="Title Placeholder 1">
            <a:extLst>
              <a:ext uri="{FF2B5EF4-FFF2-40B4-BE49-F238E27FC236}">
                <a16:creationId xmlns:a16="http://schemas.microsoft.com/office/drawing/2014/main" id="{EC14B686-A7B8-C34E-BD3F-17AD72808B7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lvl1pPr>
              <a:defRPr>
                <a:latin typeface="Arial" panose="020B0604020202020204" pitchFamily="34" charset="0"/>
                <a:ea typeface="Roboto" panose="02000000000000000000" pitchFamily="2" charset="0"/>
                <a:cs typeface="Arial" panose="020B0604020202020204" pitchFamily="34" charset="0"/>
              </a:defRPr>
            </a:lvl1pPr>
          </a:lstStyle>
          <a:p>
            <a:r>
              <a:rPr lang="en-GB"/>
              <a:t>Click to edit Master title style</a:t>
            </a:r>
            <a:endParaRPr lang="en-US"/>
          </a:p>
        </p:txBody>
      </p:sp>
      <p:sp>
        <p:nvSpPr>
          <p:cNvPr id="5" name="Text Placeholder 2">
            <a:extLst>
              <a:ext uri="{FF2B5EF4-FFF2-40B4-BE49-F238E27FC236}">
                <a16:creationId xmlns:a16="http://schemas.microsoft.com/office/drawing/2014/main" id="{99B41C51-D68E-9449-86C7-CBC06D1C8A04}"/>
              </a:ext>
            </a:extLst>
          </p:cNvPr>
          <p:cNvSpPr>
            <a:spLocks noGrp="1"/>
          </p:cNvSpPr>
          <p:nvPr>
            <p:ph idx="1"/>
          </p:nvPr>
        </p:nvSpPr>
        <p:spPr>
          <a:xfrm>
            <a:off x="838200" y="1825625"/>
            <a:ext cx="10515600" cy="4088158"/>
          </a:xfrm>
          <a:prstGeom prst="rect">
            <a:avLst/>
          </a:prstGeom>
        </p:spPr>
        <p:txBody>
          <a:bodyPr vert="horz" lIns="91440" tIns="45720" rIns="91440" bIns="45720" rtlCol="0">
            <a:normAutofit/>
          </a:bodyPr>
          <a:lstStyle>
            <a:lvl1pPr>
              <a:defRPr>
                <a:latin typeface="Arial" panose="020B0604020202020204" pitchFamily="34" charset="0"/>
                <a:ea typeface="Roboto" panose="02000000000000000000" pitchFamily="2" charset="0"/>
                <a:cs typeface="Arial" panose="020B0604020202020204" pitchFamily="34" charset="0"/>
              </a:defRPr>
            </a:lvl1pPr>
            <a:lvl2pPr>
              <a:defRPr>
                <a:latin typeface="Arial" panose="020B0604020202020204" pitchFamily="34" charset="0"/>
                <a:ea typeface="Roboto" panose="02000000000000000000" pitchFamily="2" charset="0"/>
                <a:cs typeface="Arial" panose="020B0604020202020204" pitchFamily="34" charset="0"/>
              </a:defRPr>
            </a:lvl2pPr>
            <a:lvl3pPr>
              <a:defRPr>
                <a:latin typeface="Arial" panose="020B0604020202020204" pitchFamily="34" charset="0"/>
                <a:ea typeface="Roboto" panose="02000000000000000000" pitchFamily="2" charset="0"/>
                <a:cs typeface="Arial" panose="020B0604020202020204" pitchFamily="34" charset="0"/>
              </a:defRPr>
            </a:lvl3pPr>
            <a:lvl4pPr>
              <a:defRPr>
                <a:latin typeface="Arial" panose="020B0604020202020204" pitchFamily="34" charset="0"/>
                <a:ea typeface="Roboto" panose="02000000000000000000" pitchFamily="2" charset="0"/>
                <a:cs typeface="Arial" panose="020B0604020202020204" pitchFamily="34" charset="0"/>
              </a:defRPr>
            </a:lvl4pPr>
            <a:lvl5pPr>
              <a:defRPr>
                <a:latin typeface="Arial" panose="020B0604020202020204" pitchFamily="34" charset="0"/>
                <a:ea typeface="Roboto" panose="02000000000000000000" pitchFamily="2" charset="0"/>
                <a:cs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24959573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F89322-9A51-CF47-9BCE-8A27422807A8}"/>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CB07212E-11F3-7146-8330-7492C05E118A}"/>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11C7CE0A-6B60-3742-93AD-23A209CBBFA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9A14E38-BB51-F54A-9AD2-6AAFF8A8D1A8}"/>
              </a:ext>
            </a:extLst>
          </p:cNvPr>
          <p:cNvSpPr>
            <a:spLocks noGrp="1"/>
          </p:cNvSpPr>
          <p:nvPr>
            <p:ph type="dt" sz="half" idx="10"/>
          </p:nvPr>
        </p:nvSpPr>
        <p:spPr/>
        <p:txBody>
          <a:bodyPr/>
          <a:lstStyle/>
          <a:p>
            <a:fld id="{3D80960B-9B8C-714C-BBC0-2546AD7FAB00}" type="datetimeFigureOut">
              <a:rPr lang="en-US" smtClean="0"/>
              <a:t>7/15/2020</a:t>
            </a:fld>
            <a:endParaRPr lang="en-US"/>
          </a:p>
        </p:txBody>
      </p:sp>
      <p:sp>
        <p:nvSpPr>
          <p:cNvPr id="6" name="Footer Placeholder 5">
            <a:extLst>
              <a:ext uri="{FF2B5EF4-FFF2-40B4-BE49-F238E27FC236}">
                <a16:creationId xmlns:a16="http://schemas.microsoft.com/office/drawing/2014/main" id="{361B5788-2A39-084B-90DD-A819257FB51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69CEF53-4D31-8242-83DE-62BD51DF3268}"/>
              </a:ext>
            </a:extLst>
          </p:cNvPr>
          <p:cNvSpPr>
            <a:spLocks noGrp="1"/>
          </p:cNvSpPr>
          <p:nvPr>
            <p:ph type="sldNum" sz="quarter" idx="12"/>
          </p:nvPr>
        </p:nvSpPr>
        <p:spPr/>
        <p:txBody>
          <a:bodyPr/>
          <a:lstStyle/>
          <a:p>
            <a:fld id="{BE0E8C27-AD96-DB49-8F98-2B741DE97CD4}" type="slidenum">
              <a:rPr lang="en-US" smtClean="0"/>
              <a:t>‹#›</a:t>
            </a:fld>
            <a:endParaRPr lang="en-US"/>
          </a:p>
        </p:txBody>
      </p:sp>
    </p:spTree>
    <p:extLst>
      <p:ext uri="{BB962C8B-B14F-4D97-AF65-F5344CB8AC3E}">
        <p14:creationId xmlns:p14="http://schemas.microsoft.com/office/powerpoint/2010/main" val="22497710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4A7907-E5FB-184A-8D4C-E7F0363B73B6}"/>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DF59D33F-34E1-2B4C-92CA-04B6FBAF0AD9}"/>
              </a:ext>
            </a:extLst>
          </p:cNvPr>
          <p:cNvSpPr>
            <a:spLocks noGrp="1"/>
          </p:cNvSpPr>
          <p:nvPr>
            <p:ph type="pic" idx="1"/>
          </p:nvPr>
        </p:nvSpPr>
        <p:spPr>
          <a:xfrm>
            <a:off x="5183188"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1626CAB-22B4-C148-B72D-D92D3A07F5E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C8593C9D-DD6D-364A-8DD3-53A1DB01D5EE}"/>
              </a:ext>
            </a:extLst>
          </p:cNvPr>
          <p:cNvSpPr>
            <a:spLocks noGrp="1"/>
          </p:cNvSpPr>
          <p:nvPr>
            <p:ph type="dt" sz="half" idx="10"/>
          </p:nvPr>
        </p:nvSpPr>
        <p:spPr/>
        <p:txBody>
          <a:bodyPr/>
          <a:lstStyle/>
          <a:p>
            <a:fld id="{3D80960B-9B8C-714C-BBC0-2546AD7FAB00}" type="datetimeFigureOut">
              <a:rPr lang="en-US" smtClean="0"/>
              <a:t>7/15/2020</a:t>
            </a:fld>
            <a:endParaRPr lang="en-US"/>
          </a:p>
        </p:txBody>
      </p:sp>
      <p:sp>
        <p:nvSpPr>
          <p:cNvPr id="6" name="Footer Placeholder 5">
            <a:extLst>
              <a:ext uri="{FF2B5EF4-FFF2-40B4-BE49-F238E27FC236}">
                <a16:creationId xmlns:a16="http://schemas.microsoft.com/office/drawing/2014/main" id="{6E97C8B4-E587-0847-9656-D1322F6298C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9F481EB-E9D2-004D-90CA-CAB413ABAD81}"/>
              </a:ext>
            </a:extLst>
          </p:cNvPr>
          <p:cNvSpPr>
            <a:spLocks noGrp="1"/>
          </p:cNvSpPr>
          <p:nvPr>
            <p:ph type="sldNum" sz="quarter" idx="12"/>
          </p:nvPr>
        </p:nvSpPr>
        <p:spPr/>
        <p:txBody>
          <a:bodyPr/>
          <a:lstStyle/>
          <a:p>
            <a:fld id="{BE0E8C27-AD96-DB49-8F98-2B741DE97CD4}" type="slidenum">
              <a:rPr lang="en-US" smtClean="0"/>
              <a:t>‹#›</a:t>
            </a:fld>
            <a:endParaRPr lang="en-US"/>
          </a:p>
        </p:txBody>
      </p:sp>
    </p:spTree>
    <p:extLst>
      <p:ext uri="{BB962C8B-B14F-4D97-AF65-F5344CB8AC3E}">
        <p14:creationId xmlns:p14="http://schemas.microsoft.com/office/powerpoint/2010/main" val="10252333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E093C4-06D5-D846-9EC4-5C6DBC48A3A0}"/>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5858AC8C-69E6-1F44-A7E6-E36E3B5B1F80}"/>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C9DAAA2-1001-A447-B169-6BC6A3A9B97C}"/>
              </a:ext>
            </a:extLst>
          </p:cNvPr>
          <p:cNvSpPr>
            <a:spLocks noGrp="1"/>
          </p:cNvSpPr>
          <p:nvPr>
            <p:ph type="dt" sz="half" idx="10"/>
          </p:nvPr>
        </p:nvSpPr>
        <p:spPr/>
        <p:txBody>
          <a:bodyPr/>
          <a:lstStyle/>
          <a:p>
            <a:fld id="{3D80960B-9B8C-714C-BBC0-2546AD7FAB00}" type="datetimeFigureOut">
              <a:rPr lang="en-US" smtClean="0"/>
              <a:t>7/15/2020</a:t>
            </a:fld>
            <a:endParaRPr lang="en-US"/>
          </a:p>
        </p:txBody>
      </p:sp>
      <p:sp>
        <p:nvSpPr>
          <p:cNvPr id="5" name="Footer Placeholder 4">
            <a:extLst>
              <a:ext uri="{FF2B5EF4-FFF2-40B4-BE49-F238E27FC236}">
                <a16:creationId xmlns:a16="http://schemas.microsoft.com/office/drawing/2014/main" id="{14E54475-6876-C74F-A4D6-E016065AB4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F69DEA-0A87-7A49-A7C7-DAFF59125FF8}"/>
              </a:ext>
            </a:extLst>
          </p:cNvPr>
          <p:cNvSpPr>
            <a:spLocks noGrp="1"/>
          </p:cNvSpPr>
          <p:nvPr>
            <p:ph type="sldNum" sz="quarter" idx="12"/>
          </p:nvPr>
        </p:nvSpPr>
        <p:spPr/>
        <p:txBody>
          <a:bodyPr/>
          <a:lstStyle/>
          <a:p>
            <a:fld id="{BE0E8C27-AD96-DB49-8F98-2B741DE97CD4}" type="slidenum">
              <a:rPr lang="en-US" smtClean="0"/>
              <a:t>‹#›</a:t>
            </a:fld>
            <a:endParaRPr lang="en-US"/>
          </a:p>
        </p:txBody>
      </p:sp>
    </p:spTree>
    <p:extLst>
      <p:ext uri="{BB962C8B-B14F-4D97-AF65-F5344CB8AC3E}">
        <p14:creationId xmlns:p14="http://schemas.microsoft.com/office/powerpoint/2010/main" val="24409448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8EBAEFB-AAD7-744A-B66F-3F55FAB63E7D}"/>
              </a:ext>
            </a:extLst>
          </p:cNvPr>
          <p:cNvSpPr>
            <a:spLocks noGrp="1"/>
          </p:cNvSpPr>
          <p:nvPr>
            <p:ph type="title" orient="vert"/>
          </p:nvPr>
        </p:nvSpPr>
        <p:spPr>
          <a:xfrm>
            <a:off x="8724901"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4E15C8CE-5363-144E-B73C-9ACEA0F0232A}"/>
              </a:ext>
            </a:extLst>
          </p:cNvPr>
          <p:cNvSpPr>
            <a:spLocks noGrp="1"/>
          </p:cNvSpPr>
          <p:nvPr>
            <p:ph type="body" orient="vert" idx="1"/>
          </p:nvPr>
        </p:nvSpPr>
        <p:spPr>
          <a:xfrm>
            <a:off x="838201"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841D23BB-0E7F-D643-81C6-4B31CE85ECA5}"/>
              </a:ext>
            </a:extLst>
          </p:cNvPr>
          <p:cNvSpPr>
            <a:spLocks noGrp="1"/>
          </p:cNvSpPr>
          <p:nvPr>
            <p:ph type="dt" sz="half" idx="10"/>
          </p:nvPr>
        </p:nvSpPr>
        <p:spPr/>
        <p:txBody>
          <a:bodyPr/>
          <a:lstStyle/>
          <a:p>
            <a:fld id="{3D80960B-9B8C-714C-BBC0-2546AD7FAB00}" type="datetimeFigureOut">
              <a:rPr lang="en-US" smtClean="0"/>
              <a:t>7/15/2020</a:t>
            </a:fld>
            <a:endParaRPr lang="en-US"/>
          </a:p>
        </p:txBody>
      </p:sp>
      <p:sp>
        <p:nvSpPr>
          <p:cNvPr id="5" name="Footer Placeholder 4">
            <a:extLst>
              <a:ext uri="{FF2B5EF4-FFF2-40B4-BE49-F238E27FC236}">
                <a16:creationId xmlns:a16="http://schemas.microsoft.com/office/drawing/2014/main" id="{C2CFD898-2BEA-9A45-9AA1-8CC3C992C2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D2636B6-F2BE-9448-A62E-D504A82A1D0E}"/>
              </a:ext>
            </a:extLst>
          </p:cNvPr>
          <p:cNvSpPr>
            <a:spLocks noGrp="1"/>
          </p:cNvSpPr>
          <p:nvPr>
            <p:ph type="sldNum" sz="quarter" idx="12"/>
          </p:nvPr>
        </p:nvSpPr>
        <p:spPr/>
        <p:txBody>
          <a:bodyPr/>
          <a:lstStyle/>
          <a:p>
            <a:fld id="{BE0E8C27-AD96-DB49-8F98-2B741DE97CD4}" type="slidenum">
              <a:rPr lang="en-US" smtClean="0"/>
              <a:t>‹#›</a:t>
            </a:fld>
            <a:endParaRPr lang="en-US"/>
          </a:p>
        </p:txBody>
      </p:sp>
    </p:spTree>
    <p:extLst>
      <p:ext uri="{BB962C8B-B14F-4D97-AF65-F5344CB8AC3E}">
        <p14:creationId xmlns:p14="http://schemas.microsoft.com/office/powerpoint/2010/main" val="11994942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7558CEE-1ED1-964F-9B8D-652B718B5899}"/>
              </a:ext>
            </a:extLst>
          </p:cNvPr>
          <p:cNvPicPr>
            <a:picLocks noChangeAspect="1"/>
          </p:cNvPicPr>
          <p:nvPr userDrawn="1"/>
        </p:nvPicPr>
        <p:blipFill>
          <a:blip r:embed="rId2"/>
          <a:stretch>
            <a:fillRect/>
          </a:stretch>
        </p:blipFill>
        <p:spPr>
          <a:xfrm rot="13462306">
            <a:off x="290282" y="737209"/>
            <a:ext cx="6021559" cy="8149660"/>
          </a:xfrm>
          <a:prstGeom prst="rect">
            <a:avLst/>
          </a:prstGeom>
        </p:spPr>
      </p:pic>
      <p:pic>
        <p:nvPicPr>
          <p:cNvPr id="4" name="Picture 3">
            <a:extLst>
              <a:ext uri="{FF2B5EF4-FFF2-40B4-BE49-F238E27FC236}">
                <a16:creationId xmlns:a16="http://schemas.microsoft.com/office/drawing/2014/main" id="{5646D00A-530D-F94C-91C4-6B611B669BE9}"/>
              </a:ext>
            </a:extLst>
          </p:cNvPr>
          <p:cNvPicPr>
            <a:picLocks noChangeAspect="1"/>
          </p:cNvPicPr>
          <p:nvPr userDrawn="1"/>
        </p:nvPicPr>
        <p:blipFill>
          <a:blip r:embed="rId3"/>
          <a:stretch>
            <a:fillRect/>
          </a:stretch>
        </p:blipFill>
        <p:spPr>
          <a:xfrm>
            <a:off x="263991" y="394347"/>
            <a:ext cx="1263480" cy="1478382"/>
          </a:xfrm>
          <a:prstGeom prst="rect">
            <a:avLst/>
          </a:prstGeom>
        </p:spPr>
      </p:pic>
      <p:sp>
        <p:nvSpPr>
          <p:cNvPr id="3" name="Picture Placeholder 2">
            <a:extLst>
              <a:ext uri="{FF2B5EF4-FFF2-40B4-BE49-F238E27FC236}">
                <a16:creationId xmlns:a16="http://schemas.microsoft.com/office/drawing/2014/main" id="{A6C9787E-4586-3548-A111-23DF06AE51FB}"/>
              </a:ext>
            </a:extLst>
          </p:cNvPr>
          <p:cNvSpPr>
            <a:spLocks noGrp="1"/>
          </p:cNvSpPr>
          <p:nvPr>
            <p:ph type="pic" sz="quarter" idx="10"/>
          </p:nvPr>
        </p:nvSpPr>
        <p:spPr>
          <a:xfrm>
            <a:off x="6870700" y="0"/>
            <a:ext cx="5321300" cy="6858000"/>
          </a:xfrm>
        </p:spPr>
        <p:txBody>
          <a:bodyPr/>
          <a:lstStyle/>
          <a:p>
            <a:r>
              <a:rPr lang="en-GB"/>
              <a:t>Click icon to add picture</a:t>
            </a:r>
            <a:endParaRPr lang="en-AU"/>
          </a:p>
        </p:txBody>
      </p:sp>
    </p:spTree>
    <p:extLst>
      <p:ext uri="{BB962C8B-B14F-4D97-AF65-F5344CB8AC3E}">
        <p14:creationId xmlns:p14="http://schemas.microsoft.com/office/powerpoint/2010/main" val="12898504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E976E31-1EA1-274A-A1AD-5915E61D3EEC}"/>
              </a:ext>
            </a:extLst>
          </p:cNvPr>
          <p:cNvSpPr/>
          <p:nvPr userDrawn="1"/>
        </p:nvSpPr>
        <p:spPr>
          <a:xfrm>
            <a:off x="10010233" y="0"/>
            <a:ext cx="2183587" cy="6858000"/>
          </a:xfrm>
          <a:prstGeom prst="rect">
            <a:avLst/>
          </a:prstGeom>
          <a:solidFill>
            <a:srgbClr val="FFD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4"/>
          </a:p>
        </p:txBody>
      </p:sp>
      <p:pic>
        <p:nvPicPr>
          <p:cNvPr id="3" name="Picture 2">
            <a:extLst>
              <a:ext uri="{FF2B5EF4-FFF2-40B4-BE49-F238E27FC236}">
                <a16:creationId xmlns:a16="http://schemas.microsoft.com/office/drawing/2014/main" id="{39CA656E-0DCD-5F48-9EC0-BAE780F961FC}"/>
              </a:ext>
            </a:extLst>
          </p:cNvPr>
          <p:cNvPicPr>
            <a:picLocks noChangeAspect="1"/>
          </p:cNvPicPr>
          <p:nvPr userDrawn="1"/>
        </p:nvPicPr>
        <p:blipFill>
          <a:blip r:embed="rId2"/>
          <a:stretch>
            <a:fillRect/>
          </a:stretch>
        </p:blipFill>
        <p:spPr>
          <a:xfrm>
            <a:off x="10552600" y="365659"/>
            <a:ext cx="1263480" cy="1478382"/>
          </a:xfrm>
          <a:prstGeom prst="rect">
            <a:avLst/>
          </a:prstGeom>
        </p:spPr>
      </p:pic>
      <p:pic>
        <p:nvPicPr>
          <p:cNvPr id="12" name="Picture 11">
            <a:extLst>
              <a:ext uri="{FF2B5EF4-FFF2-40B4-BE49-F238E27FC236}">
                <a16:creationId xmlns:a16="http://schemas.microsoft.com/office/drawing/2014/main" id="{7DB5438A-26C2-D043-A6BF-720C268A4443}"/>
              </a:ext>
            </a:extLst>
          </p:cNvPr>
          <p:cNvPicPr>
            <a:picLocks noChangeAspect="1"/>
          </p:cNvPicPr>
          <p:nvPr userDrawn="1"/>
        </p:nvPicPr>
        <p:blipFill rotWithShape="1">
          <a:blip r:embed="rId3"/>
          <a:srcRect t="2897" b="6337"/>
          <a:stretch/>
        </p:blipFill>
        <p:spPr>
          <a:xfrm>
            <a:off x="1714501" y="0"/>
            <a:ext cx="6992620" cy="6858000"/>
          </a:xfrm>
          <a:prstGeom prst="rect">
            <a:avLst/>
          </a:prstGeom>
        </p:spPr>
      </p:pic>
    </p:spTree>
    <p:extLst>
      <p:ext uri="{BB962C8B-B14F-4D97-AF65-F5344CB8AC3E}">
        <p14:creationId xmlns:p14="http://schemas.microsoft.com/office/powerpoint/2010/main" val="33196056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1D9F833-BA4F-E348-9506-0D3D621C75CA}"/>
              </a:ext>
            </a:extLst>
          </p:cNvPr>
          <p:cNvSpPr/>
          <p:nvPr userDrawn="1"/>
        </p:nvSpPr>
        <p:spPr>
          <a:xfrm>
            <a:off x="6738705" y="0"/>
            <a:ext cx="5453295" cy="5015750"/>
          </a:xfrm>
          <a:prstGeom prst="rect">
            <a:avLst/>
          </a:prstGeom>
          <a:solidFill>
            <a:srgbClr val="FFD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4"/>
          </a:p>
        </p:txBody>
      </p:sp>
      <p:pic>
        <p:nvPicPr>
          <p:cNvPr id="4" name="Picture 3">
            <a:extLst>
              <a:ext uri="{FF2B5EF4-FFF2-40B4-BE49-F238E27FC236}">
                <a16:creationId xmlns:a16="http://schemas.microsoft.com/office/drawing/2014/main" id="{412C6710-967D-1F47-B72A-9C3174760F7C}"/>
              </a:ext>
            </a:extLst>
          </p:cNvPr>
          <p:cNvPicPr>
            <a:picLocks noChangeAspect="1"/>
          </p:cNvPicPr>
          <p:nvPr userDrawn="1"/>
        </p:nvPicPr>
        <p:blipFill>
          <a:blip r:embed="rId2"/>
          <a:stretch>
            <a:fillRect/>
          </a:stretch>
        </p:blipFill>
        <p:spPr>
          <a:xfrm>
            <a:off x="10705000" y="5146889"/>
            <a:ext cx="1263480" cy="1478382"/>
          </a:xfrm>
          <a:prstGeom prst="rect">
            <a:avLst/>
          </a:prstGeom>
        </p:spPr>
      </p:pic>
      <p:sp>
        <p:nvSpPr>
          <p:cNvPr id="3" name="Picture Placeholder 2">
            <a:extLst>
              <a:ext uri="{FF2B5EF4-FFF2-40B4-BE49-F238E27FC236}">
                <a16:creationId xmlns:a16="http://schemas.microsoft.com/office/drawing/2014/main" id="{B7472781-FCC3-F343-8D45-CB137E2E0E9A}"/>
              </a:ext>
            </a:extLst>
          </p:cNvPr>
          <p:cNvSpPr>
            <a:spLocks noGrp="1"/>
          </p:cNvSpPr>
          <p:nvPr>
            <p:ph type="pic" sz="quarter" idx="10"/>
          </p:nvPr>
        </p:nvSpPr>
        <p:spPr>
          <a:xfrm>
            <a:off x="0" y="0"/>
            <a:ext cx="6738938" cy="5016500"/>
          </a:xfrm>
        </p:spPr>
        <p:txBody>
          <a:bodyPr/>
          <a:lstStyle/>
          <a:p>
            <a:r>
              <a:rPr lang="en-GB"/>
              <a:t>Click icon to add picture</a:t>
            </a:r>
            <a:endParaRPr lang="en-AU"/>
          </a:p>
        </p:txBody>
      </p:sp>
    </p:spTree>
    <p:extLst>
      <p:ext uri="{BB962C8B-B14F-4D97-AF65-F5344CB8AC3E}">
        <p14:creationId xmlns:p14="http://schemas.microsoft.com/office/powerpoint/2010/main" val="36194294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68177DF-154E-A742-8FEF-9A9493EABE44}"/>
              </a:ext>
            </a:extLst>
          </p:cNvPr>
          <p:cNvPicPr>
            <a:picLocks noChangeAspect="1"/>
          </p:cNvPicPr>
          <p:nvPr userDrawn="1"/>
        </p:nvPicPr>
        <p:blipFill>
          <a:blip r:embed="rId2"/>
          <a:stretch>
            <a:fillRect/>
          </a:stretch>
        </p:blipFill>
        <p:spPr>
          <a:xfrm rot="5635519">
            <a:off x="434032" y="-748388"/>
            <a:ext cx="7756150" cy="8354779"/>
          </a:xfrm>
          <a:prstGeom prst="rect">
            <a:avLst/>
          </a:prstGeom>
        </p:spPr>
      </p:pic>
      <p:sp>
        <p:nvSpPr>
          <p:cNvPr id="7" name="Rectangle 6">
            <a:extLst>
              <a:ext uri="{FF2B5EF4-FFF2-40B4-BE49-F238E27FC236}">
                <a16:creationId xmlns:a16="http://schemas.microsoft.com/office/drawing/2014/main" id="{8FBC9DD3-2081-9D4A-BCDD-FD7DDC635932}"/>
              </a:ext>
            </a:extLst>
          </p:cNvPr>
          <p:cNvSpPr/>
          <p:nvPr userDrawn="1"/>
        </p:nvSpPr>
        <p:spPr>
          <a:xfrm>
            <a:off x="10010233" y="0"/>
            <a:ext cx="2183587" cy="6858000"/>
          </a:xfrm>
          <a:prstGeom prst="rect">
            <a:avLst/>
          </a:prstGeom>
          <a:solidFill>
            <a:srgbClr val="FFD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4"/>
          </a:p>
        </p:txBody>
      </p:sp>
      <p:pic>
        <p:nvPicPr>
          <p:cNvPr id="5" name="Picture 4">
            <a:extLst>
              <a:ext uri="{FF2B5EF4-FFF2-40B4-BE49-F238E27FC236}">
                <a16:creationId xmlns:a16="http://schemas.microsoft.com/office/drawing/2014/main" id="{4834ABC8-AE9E-1542-9317-8649A12ED4B8}"/>
              </a:ext>
            </a:extLst>
          </p:cNvPr>
          <p:cNvPicPr>
            <a:picLocks noChangeAspect="1"/>
          </p:cNvPicPr>
          <p:nvPr userDrawn="1"/>
        </p:nvPicPr>
        <p:blipFill>
          <a:blip r:embed="rId3"/>
          <a:stretch>
            <a:fillRect/>
          </a:stretch>
        </p:blipFill>
        <p:spPr>
          <a:xfrm>
            <a:off x="10623720" y="5167867"/>
            <a:ext cx="1263480" cy="1478382"/>
          </a:xfrm>
          <a:prstGeom prst="rect">
            <a:avLst/>
          </a:prstGeom>
        </p:spPr>
      </p:pic>
    </p:spTree>
    <p:extLst>
      <p:ext uri="{BB962C8B-B14F-4D97-AF65-F5344CB8AC3E}">
        <p14:creationId xmlns:p14="http://schemas.microsoft.com/office/powerpoint/2010/main" val="318683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F9CB962-B705-314A-93E0-7EFEF584C6D7}"/>
              </a:ext>
            </a:extLst>
          </p:cNvPr>
          <p:cNvSpPr/>
          <p:nvPr userDrawn="1"/>
        </p:nvSpPr>
        <p:spPr>
          <a:xfrm>
            <a:off x="2" y="1"/>
            <a:ext cx="5543551" cy="6858000"/>
          </a:xfrm>
          <a:prstGeom prst="rect">
            <a:avLst/>
          </a:prstGeom>
          <a:solidFill>
            <a:srgbClr val="FFD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4"/>
          </a:p>
        </p:txBody>
      </p:sp>
      <p:pic>
        <p:nvPicPr>
          <p:cNvPr id="9" name="Picture 8">
            <a:extLst>
              <a:ext uri="{FF2B5EF4-FFF2-40B4-BE49-F238E27FC236}">
                <a16:creationId xmlns:a16="http://schemas.microsoft.com/office/drawing/2014/main" id="{508A4A11-68D0-0342-99AF-D474A68AB20A}"/>
              </a:ext>
            </a:extLst>
          </p:cNvPr>
          <p:cNvPicPr>
            <a:picLocks noChangeAspect="1"/>
          </p:cNvPicPr>
          <p:nvPr userDrawn="1"/>
        </p:nvPicPr>
        <p:blipFill>
          <a:blip r:embed="rId2"/>
          <a:stretch>
            <a:fillRect/>
          </a:stretch>
        </p:blipFill>
        <p:spPr>
          <a:xfrm rot="2999759">
            <a:off x="1292069" y="-612611"/>
            <a:ext cx="5135041" cy="7002331"/>
          </a:xfrm>
          <a:prstGeom prst="rect">
            <a:avLst/>
          </a:prstGeom>
        </p:spPr>
      </p:pic>
      <p:pic>
        <p:nvPicPr>
          <p:cNvPr id="5" name="Picture 4">
            <a:extLst>
              <a:ext uri="{FF2B5EF4-FFF2-40B4-BE49-F238E27FC236}">
                <a16:creationId xmlns:a16="http://schemas.microsoft.com/office/drawing/2014/main" id="{0D6EC576-D815-5244-BC99-0F60FF0078D9}"/>
              </a:ext>
            </a:extLst>
          </p:cNvPr>
          <p:cNvPicPr>
            <a:picLocks noChangeAspect="1"/>
          </p:cNvPicPr>
          <p:nvPr userDrawn="1"/>
        </p:nvPicPr>
        <p:blipFill>
          <a:blip r:embed="rId3"/>
          <a:stretch>
            <a:fillRect/>
          </a:stretch>
        </p:blipFill>
        <p:spPr>
          <a:xfrm>
            <a:off x="372280" y="5187123"/>
            <a:ext cx="1263480" cy="1478382"/>
          </a:xfrm>
          <a:prstGeom prst="rect">
            <a:avLst/>
          </a:prstGeom>
        </p:spPr>
      </p:pic>
      <p:sp>
        <p:nvSpPr>
          <p:cNvPr id="3" name="Picture Placeholder 2">
            <a:extLst>
              <a:ext uri="{FF2B5EF4-FFF2-40B4-BE49-F238E27FC236}">
                <a16:creationId xmlns:a16="http://schemas.microsoft.com/office/drawing/2014/main" id="{8C3A6708-0A11-074F-9DBC-16280ECCCD23}"/>
              </a:ext>
            </a:extLst>
          </p:cNvPr>
          <p:cNvSpPr>
            <a:spLocks noGrp="1"/>
          </p:cNvSpPr>
          <p:nvPr>
            <p:ph type="pic" sz="quarter" idx="10"/>
          </p:nvPr>
        </p:nvSpPr>
        <p:spPr>
          <a:xfrm>
            <a:off x="5543550" y="0"/>
            <a:ext cx="6648450" cy="4942703"/>
          </a:xfrm>
        </p:spPr>
        <p:txBody>
          <a:bodyPr/>
          <a:lstStyle/>
          <a:p>
            <a:r>
              <a:rPr lang="en-US"/>
              <a:t>Click icon to add picture</a:t>
            </a:r>
            <a:endParaRPr lang="en-AU"/>
          </a:p>
        </p:txBody>
      </p:sp>
    </p:spTree>
    <p:extLst>
      <p:ext uri="{BB962C8B-B14F-4D97-AF65-F5344CB8AC3E}">
        <p14:creationId xmlns:p14="http://schemas.microsoft.com/office/powerpoint/2010/main" val="6178569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Comparis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1E16058-FC97-C34C-A94D-1AEBA1319CEF}"/>
              </a:ext>
            </a:extLst>
          </p:cNvPr>
          <p:cNvSpPr/>
          <p:nvPr userDrawn="1"/>
        </p:nvSpPr>
        <p:spPr>
          <a:xfrm>
            <a:off x="2" y="2"/>
            <a:ext cx="12191999" cy="5000624"/>
          </a:xfrm>
          <a:prstGeom prst="rect">
            <a:avLst/>
          </a:prstGeom>
          <a:solidFill>
            <a:srgbClr val="FFD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4"/>
          </a:p>
        </p:txBody>
      </p:sp>
      <p:pic>
        <p:nvPicPr>
          <p:cNvPr id="12" name="Picture 11">
            <a:extLst>
              <a:ext uri="{FF2B5EF4-FFF2-40B4-BE49-F238E27FC236}">
                <a16:creationId xmlns:a16="http://schemas.microsoft.com/office/drawing/2014/main" id="{F3731078-F8F9-874A-9D19-CFDFD455C9CE}"/>
              </a:ext>
            </a:extLst>
          </p:cNvPr>
          <p:cNvPicPr>
            <a:picLocks noChangeAspect="1"/>
          </p:cNvPicPr>
          <p:nvPr userDrawn="1"/>
        </p:nvPicPr>
        <p:blipFill>
          <a:blip r:embed="rId2"/>
          <a:stretch>
            <a:fillRect/>
          </a:stretch>
        </p:blipFill>
        <p:spPr>
          <a:xfrm rot="2597677">
            <a:off x="2348756" y="-999555"/>
            <a:ext cx="7882815" cy="9308122"/>
          </a:xfrm>
          <a:prstGeom prst="rect">
            <a:avLst/>
          </a:prstGeom>
        </p:spPr>
      </p:pic>
      <p:pic>
        <p:nvPicPr>
          <p:cNvPr id="5" name="Picture 4">
            <a:extLst>
              <a:ext uri="{FF2B5EF4-FFF2-40B4-BE49-F238E27FC236}">
                <a16:creationId xmlns:a16="http://schemas.microsoft.com/office/drawing/2014/main" id="{974CD5D7-0F69-C34E-B43E-2F99C7061F27}"/>
              </a:ext>
            </a:extLst>
          </p:cNvPr>
          <p:cNvPicPr>
            <a:picLocks noChangeAspect="1"/>
          </p:cNvPicPr>
          <p:nvPr userDrawn="1"/>
        </p:nvPicPr>
        <p:blipFill>
          <a:blip r:embed="rId3"/>
          <a:stretch>
            <a:fillRect/>
          </a:stretch>
        </p:blipFill>
        <p:spPr>
          <a:xfrm>
            <a:off x="10698583" y="5155102"/>
            <a:ext cx="1263480" cy="1478382"/>
          </a:xfrm>
          <a:prstGeom prst="rect">
            <a:avLst/>
          </a:prstGeom>
        </p:spPr>
      </p:pic>
    </p:spTree>
    <p:extLst>
      <p:ext uri="{BB962C8B-B14F-4D97-AF65-F5344CB8AC3E}">
        <p14:creationId xmlns:p14="http://schemas.microsoft.com/office/powerpoint/2010/main" val="18738900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AED8B6A-BF3C-3841-AC68-EA4F713AC1D1}"/>
              </a:ext>
            </a:extLst>
          </p:cNvPr>
          <p:cNvSpPr/>
          <p:nvPr userDrawn="1"/>
        </p:nvSpPr>
        <p:spPr>
          <a:xfrm rot="5400000">
            <a:off x="8353696" y="3019698"/>
            <a:ext cx="6858002" cy="818607"/>
          </a:xfrm>
          <a:prstGeom prst="rect">
            <a:avLst/>
          </a:prstGeom>
          <a:solidFill>
            <a:srgbClr val="FFD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4"/>
          </a:p>
        </p:txBody>
      </p:sp>
      <p:pic>
        <p:nvPicPr>
          <p:cNvPr id="8" name="Picture 7" descr="A picture containing food&#10;&#10;Description automatically generated">
            <a:extLst>
              <a:ext uri="{FF2B5EF4-FFF2-40B4-BE49-F238E27FC236}">
                <a16:creationId xmlns:a16="http://schemas.microsoft.com/office/drawing/2014/main" id="{EE841588-FE80-8546-B792-1230E5F174B2}"/>
              </a:ext>
            </a:extLst>
          </p:cNvPr>
          <p:cNvPicPr>
            <a:picLocks noChangeAspect="1"/>
          </p:cNvPicPr>
          <p:nvPr userDrawn="1"/>
        </p:nvPicPr>
        <p:blipFill>
          <a:blip r:embed="rId2"/>
          <a:stretch>
            <a:fillRect/>
          </a:stretch>
        </p:blipFill>
        <p:spPr>
          <a:xfrm>
            <a:off x="11507849" y="6139546"/>
            <a:ext cx="598271" cy="701040"/>
          </a:xfrm>
          <a:prstGeom prst="rect">
            <a:avLst/>
          </a:prstGeom>
        </p:spPr>
      </p:pic>
      <p:sp>
        <p:nvSpPr>
          <p:cNvPr id="4" name="Title Placeholder 1">
            <a:extLst>
              <a:ext uri="{FF2B5EF4-FFF2-40B4-BE49-F238E27FC236}">
                <a16:creationId xmlns:a16="http://schemas.microsoft.com/office/drawing/2014/main" id="{46DAC5EE-7BE5-1B40-BC41-0FDC4D317D77}"/>
              </a:ext>
            </a:extLst>
          </p:cNvPr>
          <p:cNvSpPr>
            <a:spLocks noGrp="1"/>
          </p:cNvSpPr>
          <p:nvPr>
            <p:ph type="title"/>
          </p:nvPr>
        </p:nvSpPr>
        <p:spPr>
          <a:xfrm>
            <a:off x="838200" y="365125"/>
            <a:ext cx="10293627" cy="1325563"/>
          </a:xfrm>
          <a:prstGeom prst="rect">
            <a:avLst/>
          </a:prstGeom>
        </p:spPr>
        <p:txBody>
          <a:bodyPr vert="horz" lIns="91440" tIns="45720" rIns="91440" bIns="45720" rtlCol="0" anchor="ctr">
            <a:normAutofit/>
          </a:bodyPr>
          <a:lstStyle>
            <a:lvl1pPr>
              <a:defRPr>
                <a:latin typeface="Arial" panose="020B0604020202020204" pitchFamily="34" charset="0"/>
                <a:ea typeface="Roboto" panose="02000000000000000000" pitchFamily="2" charset="0"/>
                <a:cs typeface="Arial" panose="020B0604020202020204" pitchFamily="34" charset="0"/>
              </a:defRPr>
            </a:lvl1pPr>
          </a:lstStyle>
          <a:p>
            <a:r>
              <a:rPr lang="en-GB"/>
              <a:t>Click to edit Master title style</a:t>
            </a:r>
            <a:endParaRPr lang="en-US"/>
          </a:p>
        </p:txBody>
      </p:sp>
      <p:sp>
        <p:nvSpPr>
          <p:cNvPr id="5" name="Text Placeholder 2">
            <a:extLst>
              <a:ext uri="{FF2B5EF4-FFF2-40B4-BE49-F238E27FC236}">
                <a16:creationId xmlns:a16="http://schemas.microsoft.com/office/drawing/2014/main" id="{A962FD98-3A3B-ED4A-B5A0-270006582ACA}"/>
              </a:ext>
            </a:extLst>
          </p:cNvPr>
          <p:cNvSpPr>
            <a:spLocks noGrp="1"/>
          </p:cNvSpPr>
          <p:nvPr>
            <p:ph idx="1"/>
          </p:nvPr>
        </p:nvSpPr>
        <p:spPr>
          <a:xfrm>
            <a:off x="838200" y="1825625"/>
            <a:ext cx="10293627" cy="4351338"/>
          </a:xfrm>
          <a:prstGeom prst="rect">
            <a:avLst/>
          </a:prstGeom>
        </p:spPr>
        <p:txBody>
          <a:bodyPr vert="horz" lIns="91440" tIns="45720" rIns="91440" bIns="45720" rtlCol="0">
            <a:normAutofit/>
          </a:bodyPr>
          <a:lstStyle>
            <a:lvl1pPr>
              <a:defRPr>
                <a:latin typeface="Arial" panose="020B0604020202020204" pitchFamily="34" charset="0"/>
                <a:ea typeface="Roboto" panose="02000000000000000000" pitchFamily="2" charset="0"/>
                <a:cs typeface="Arial" panose="020B0604020202020204" pitchFamily="34" charset="0"/>
              </a:defRPr>
            </a:lvl1pPr>
            <a:lvl2pPr>
              <a:defRPr>
                <a:latin typeface="Arial" panose="020B0604020202020204" pitchFamily="34" charset="0"/>
                <a:ea typeface="Roboto" panose="02000000000000000000" pitchFamily="2" charset="0"/>
                <a:cs typeface="Arial" panose="020B0604020202020204" pitchFamily="34" charset="0"/>
              </a:defRPr>
            </a:lvl2pPr>
            <a:lvl3pPr>
              <a:defRPr>
                <a:latin typeface="Arial" panose="020B0604020202020204" pitchFamily="34" charset="0"/>
                <a:ea typeface="Roboto" panose="02000000000000000000" pitchFamily="2" charset="0"/>
                <a:cs typeface="Arial" panose="020B0604020202020204" pitchFamily="34" charset="0"/>
              </a:defRPr>
            </a:lvl3pPr>
            <a:lvl4pPr>
              <a:defRPr>
                <a:latin typeface="Arial" panose="020B0604020202020204" pitchFamily="34" charset="0"/>
                <a:ea typeface="Roboto" panose="02000000000000000000" pitchFamily="2" charset="0"/>
                <a:cs typeface="Arial" panose="020B0604020202020204" pitchFamily="34" charset="0"/>
              </a:defRPr>
            </a:lvl4pPr>
            <a:lvl5pPr>
              <a:defRPr>
                <a:latin typeface="Arial" panose="020B0604020202020204" pitchFamily="34" charset="0"/>
                <a:ea typeface="Roboto" panose="02000000000000000000" pitchFamily="2" charset="0"/>
                <a:cs typeface="Arial" panose="020B0604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472723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1 Cover Page">
    <p:spTree>
      <p:nvGrpSpPr>
        <p:cNvPr id="1" name=""/>
        <p:cNvGrpSpPr/>
        <p:nvPr/>
      </p:nvGrpSpPr>
      <p:grpSpPr>
        <a:xfrm>
          <a:off x="0" y="0"/>
          <a:ext cx="0" cy="0"/>
          <a:chOff x="0" y="0"/>
          <a:chExt cx="0" cy="0"/>
        </a:xfrm>
      </p:grpSpPr>
      <p:pic>
        <p:nvPicPr>
          <p:cNvPr id="7" name="Picture 6" descr="16to9syd_BUScover.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81172" cy="6858000"/>
          </a:xfrm>
          <a:prstGeom prst="rect">
            <a:avLst/>
          </a:prstGeom>
        </p:spPr>
      </p:pic>
      <p:sp>
        <p:nvSpPr>
          <p:cNvPr id="5" name="Text Placeholder 4"/>
          <p:cNvSpPr>
            <a:spLocks noGrp="1"/>
          </p:cNvSpPr>
          <p:nvPr>
            <p:ph type="body" sz="quarter" idx="10"/>
          </p:nvPr>
        </p:nvSpPr>
        <p:spPr>
          <a:xfrm>
            <a:off x="2665314" y="1028733"/>
            <a:ext cx="9191327" cy="960107"/>
          </a:xfrm>
          <a:prstGeom prst="rect">
            <a:avLst/>
          </a:prstGeom>
        </p:spPr>
        <p:txBody>
          <a:bodyPr anchor="ctr"/>
          <a:lstStyle>
            <a:lvl1pPr>
              <a:spcBef>
                <a:spcPts val="800"/>
              </a:spcBef>
              <a:buNone/>
              <a:defRPr sz="2400" baseline="0">
                <a:latin typeface="Arial"/>
                <a:cs typeface="Arial"/>
              </a:defRPr>
            </a:lvl1pPr>
            <a:lvl2pPr marL="0" indent="0">
              <a:buNone/>
              <a:defRPr/>
            </a:lvl2pPr>
          </a:lstStyle>
          <a:p>
            <a:pPr lvl="0"/>
            <a:r>
              <a:rPr lang="en-GB"/>
              <a:t>Click to edit Master text styles</a:t>
            </a:r>
          </a:p>
          <a:p>
            <a:pPr lvl="1"/>
            <a:r>
              <a:rPr lang="en-GB"/>
              <a:t>Second level</a:t>
            </a:r>
          </a:p>
        </p:txBody>
      </p:sp>
    </p:spTree>
    <p:extLst>
      <p:ext uri="{BB962C8B-B14F-4D97-AF65-F5344CB8AC3E}">
        <p14:creationId xmlns:p14="http://schemas.microsoft.com/office/powerpoint/2010/main" val="34802825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1C3CAF-EF20-E846-9014-6CC7DCE42249}"/>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F0738F64-4913-EC4A-9A68-E8673BB3C04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57A16E80-7BD3-AE49-9870-F9F5B403646F}"/>
              </a:ext>
            </a:extLst>
          </p:cNvPr>
          <p:cNvSpPr>
            <a:spLocks noGrp="1"/>
          </p:cNvSpPr>
          <p:nvPr>
            <p:ph type="dt" sz="half" idx="10"/>
          </p:nvPr>
        </p:nvSpPr>
        <p:spPr/>
        <p:txBody>
          <a:bodyPr/>
          <a:lstStyle/>
          <a:p>
            <a:fld id="{3D80960B-9B8C-714C-BBC0-2546AD7FAB00}" type="datetimeFigureOut">
              <a:rPr lang="en-US" smtClean="0"/>
              <a:t>7/15/2020</a:t>
            </a:fld>
            <a:endParaRPr lang="en-US"/>
          </a:p>
        </p:txBody>
      </p:sp>
      <p:sp>
        <p:nvSpPr>
          <p:cNvPr id="5" name="Footer Placeholder 4">
            <a:extLst>
              <a:ext uri="{FF2B5EF4-FFF2-40B4-BE49-F238E27FC236}">
                <a16:creationId xmlns:a16="http://schemas.microsoft.com/office/drawing/2014/main" id="{E688A2DC-035C-B14F-B19C-CB7321DC45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255AF1-9F13-EE48-BD13-4EE551D03987}"/>
              </a:ext>
            </a:extLst>
          </p:cNvPr>
          <p:cNvSpPr>
            <a:spLocks noGrp="1"/>
          </p:cNvSpPr>
          <p:nvPr>
            <p:ph type="sldNum" sz="quarter" idx="12"/>
          </p:nvPr>
        </p:nvSpPr>
        <p:spPr/>
        <p:txBody>
          <a:bodyPr/>
          <a:lstStyle/>
          <a:p>
            <a:fld id="{BE0E8C27-AD96-DB49-8F98-2B741DE97CD4}" type="slidenum">
              <a:rPr lang="en-US" smtClean="0"/>
              <a:t>‹#›</a:t>
            </a:fld>
            <a:endParaRPr lang="en-US"/>
          </a:p>
        </p:txBody>
      </p:sp>
    </p:spTree>
    <p:extLst>
      <p:ext uri="{BB962C8B-B14F-4D97-AF65-F5344CB8AC3E}">
        <p14:creationId xmlns:p14="http://schemas.microsoft.com/office/powerpoint/2010/main" val="25794964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32576F-52A6-6A44-9770-E1FD988B3D0E}"/>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D59FF5B4-B83A-E144-BAE0-E7544E1E6952}"/>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3AFC242-86EB-0B4D-9A9C-047E4CC29E8F}"/>
              </a:ext>
            </a:extLst>
          </p:cNvPr>
          <p:cNvSpPr>
            <a:spLocks noGrp="1"/>
          </p:cNvSpPr>
          <p:nvPr>
            <p:ph type="dt" sz="half" idx="10"/>
          </p:nvPr>
        </p:nvSpPr>
        <p:spPr/>
        <p:txBody>
          <a:bodyPr/>
          <a:lstStyle/>
          <a:p>
            <a:fld id="{3D80960B-9B8C-714C-BBC0-2546AD7FAB00}" type="datetimeFigureOut">
              <a:rPr lang="en-US" smtClean="0"/>
              <a:t>7/15/2020</a:t>
            </a:fld>
            <a:endParaRPr lang="en-US"/>
          </a:p>
        </p:txBody>
      </p:sp>
      <p:sp>
        <p:nvSpPr>
          <p:cNvPr id="5" name="Footer Placeholder 4">
            <a:extLst>
              <a:ext uri="{FF2B5EF4-FFF2-40B4-BE49-F238E27FC236}">
                <a16:creationId xmlns:a16="http://schemas.microsoft.com/office/drawing/2014/main" id="{D22D9D39-A957-AF48-A681-2A17A3D30A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B93B4E-0B0C-0345-98D9-4B24C5F0D6A9}"/>
              </a:ext>
            </a:extLst>
          </p:cNvPr>
          <p:cNvSpPr>
            <a:spLocks noGrp="1"/>
          </p:cNvSpPr>
          <p:nvPr>
            <p:ph type="sldNum" sz="quarter" idx="12"/>
          </p:nvPr>
        </p:nvSpPr>
        <p:spPr/>
        <p:txBody>
          <a:bodyPr/>
          <a:lstStyle/>
          <a:p>
            <a:fld id="{BE0E8C27-AD96-DB49-8F98-2B741DE97CD4}" type="slidenum">
              <a:rPr lang="en-US" smtClean="0"/>
              <a:t>‹#›</a:t>
            </a:fld>
            <a:endParaRPr lang="en-US"/>
          </a:p>
        </p:txBody>
      </p:sp>
    </p:spTree>
    <p:extLst>
      <p:ext uri="{BB962C8B-B14F-4D97-AF65-F5344CB8AC3E}">
        <p14:creationId xmlns:p14="http://schemas.microsoft.com/office/powerpoint/2010/main" val="4273901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ACD77F-2D1E-D34E-82F2-2DF7A7684D50}"/>
              </a:ext>
            </a:extLst>
          </p:cNvPr>
          <p:cNvSpPr>
            <a:spLocks noGrp="1"/>
          </p:cNvSpPr>
          <p:nvPr>
            <p:ph type="title"/>
          </p:nvPr>
        </p:nvSpPr>
        <p:spPr>
          <a:xfrm>
            <a:off x="831851" y="1709739"/>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BC21B118-8329-2547-A701-0D75FF18327E}"/>
              </a:ext>
            </a:extLst>
          </p:cNvPr>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9EF1D7A6-8B3A-724A-A503-F2835F9DDB9F}"/>
              </a:ext>
            </a:extLst>
          </p:cNvPr>
          <p:cNvSpPr>
            <a:spLocks noGrp="1"/>
          </p:cNvSpPr>
          <p:nvPr>
            <p:ph type="dt" sz="half" idx="10"/>
          </p:nvPr>
        </p:nvSpPr>
        <p:spPr/>
        <p:txBody>
          <a:bodyPr/>
          <a:lstStyle/>
          <a:p>
            <a:fld id="{3D80960B-9B8C-714C-BBC0-2546AD7FAB00}" type="datetimeFigureOut">
              <a:rPr lang="en-US" smtClean="0"/>
              <a:t>7/15/2020</a:t>
            </a:fld>
            <a:endParaRPr lang="en-US"/>
          </a:p>
        </p:txBody>
      </p:sp>
      <p:sp>
        <p:nvSpPr>
          <p:cNvPr id="5" name="Footer Placeholder 4">
            <a:extLst>
              <a:ext uri="{FF2B5EF4-FFF2-40B4-BE49-F238E27FC236}">
                <a16:creationId xmlns:a16="http://schemas.microsoft.com/office/drawing/2014/main" id="{143B243E-EEA7-174A-B059-5F806489D7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FDD662-1A8F-E248-AB28-EAFB7DA3D659}"/>
              </a:ext>
            </a:extLst>
          </p:cNvPr>
          <p:cNvSpPr>
            <a:spLocks noGrp="1"/>
          </p:cNvSpPr>
          <p:nvPr>
            <p:ph type="sldNum" sz="quarter" idx="12"/>
          </p:nvPr>
        </p:nvSpPr>
        <p:spPr/>
        <p:txBody>
          <a:bodyPr/>
          <a:lstStyle/>
          <a:p>
            <a:fld id="{BE0E8C27-AD96-DB49-8F98-2B741DE97CD4}" type="slidenum">
              <a:rPr lang="en-US" smtClean="0"/>
              <a:t>‹#›</a:t>
            </a:fld>
            <a:endParaRPr lang="en-US"/>
          </a:p>
        </p:txBody>
      </p:sp>
    </p:spTree>
    <p:extLst>
      <p:ext uri="{BB962C8B-B14F-4D97-AF65-F5344CB8AC3E}">
        <p14:creationId xmlns:p14="http://schemas.microsoft.com/office/powerpoint/2010/main" val="827880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FFFFD2-2617-A74F-9D83-C4D004954E8D}"/>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122C1616-2DE5-8048-90DC-A0C829DFE447}"/>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F7971343-B6E8-BD43-BE2C-22A4061CCD3F}"/>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D6B5024D-C582-334B-94AD-90E1339D2008}"/>
              </a:ext>
            </a:extLst>
          </p:cNvPr>
          <p:cNvSpPr>
            <a:spLocks noGrp="1"/>
          </p:cNvSpPr>
          <p:nvPr>
            <p:ph type="dt" sz="half" idx="10"/>
          </p:nvPr>
        </p:nvSpPr>
        <p:spPr/>
        <p:txBody>
          <a:bodyPr/>
          <a:lstStyle/>
          <a:p>
            <a:fld id="{3D80960B-9B8C-714C-BBC0-2546AD7FAB00}" type="datetimeFigureOut">
              <a:rPr lang="en-US" smtClean="0"/>
              <a:t>7/15/2020</a:t>
            </a:fld>
            <a:endParaRPr lang="en-US"/>
          </a:p>
        </p:txBody>
      </p:sp>
      <p:sp>
        <p:nvSpPr>
          <p:cNvPr id="6" name="Footer Placeholder 5">
            <a:extLst>
              <a:ext uri="{FF2B5EF4-FFF2-40B4-BE49-F238E27FC236}">
                <a16:creationId xmlns:a16="http://schemas.microsoft.com/office/drawing/2014/main" id="{BFCD3B62-B8F9-4843-BD99-C72455EE4EC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EB6F2EE-CF6F-4345-A039-1B40F63487BF}"/>
              </a:ext>
            </a:extLst>
          </p:cNvPr>
          <p:cNvSpPr>
            <a:spLocks noGrp="1"/>
          </p:cNvSpPr>
          <p:nvPr>
            <p:ph type="sldNum" sz="quarter" idx="12"/>
          </p:nvPr>
        </p:nvSpPr>
        <p:spPr/>
        <p:txBody>
          <a:bodyPr/>
          <a:lstStyle/>
          <a:p>
            <a:fld id="{BE0E8C27-AD96-DB49-8F98-2B741DE97CD4}" type="slidenum">
              <a:rPr lang="en-US" smtClean="0"/>
              <a:t>‹#›</a:t>
            </a:fld>
            <a:endParaRPr lang="en-US"/>
          </a:p>
        </p:txBody>
      </p:sp>
    </p:spTree>
    <p:extLst>
      <p:ext uri="{BB962C8B-B14F-4D97-AF65-F5344CB8AC3E}">
        <p14:creationId xmlns:p14="http://schemas.microsoft.com/office/powerpoint/2010/main" val="7548023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3340F2-8632-B244-858D-B5A7AF9A6682}"/>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80C2D3F6-BB18-F14E-8D35-FD649E1188F6}"/>
              </a:ext>
            </a:extLst>
          </p:cNvPr>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BBC798A8-CAFE-424D-B0A5-C3DC3F074F84}"/>
              </a:ext>
            </a:extLst>
          </p:cNvPr>
          <p:cNvSpPr>
            <a:spLocks noGrp="1"/>
          </p:cNvSpPr>
          <p:nvPr>
            <p:ph sz="half" idx="2"/>
          </p:nvPr>
        </p:nvSpPr>
        <p:spPr>
          <a:xfrm>
            <a:off x="839789" y="2505076"/>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E38559B9-5FB8-D04E-A852-693D627F4A55}"/>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2FE3C5EF-AA28-8640-800F-F17F871ADB1E}"/>
              </a:ext>
            </a:extLst>
          </p:cNvPr>
          <p:cNvSpPr>
            <a:spLocks noGrp="1"/>
          </p:cNvSpPr>
          <p:nvPr>
            <p:ph sz="quarter" idx="4"/>
          </p:nvPr>
        </p:nvSpPr>
        <p:spPr>
          <a:xfrm>
            <a:off x="6172201" y="2505076"/>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859E43BD-555B-0149-94B5-2CC0FC0C1EC8}"/>
              </a:ext>
            </a:extLst>
          </p:cNvPr>
          <p:cNvSpPr>
            <a:spLocks noGrp="1"/>
          </p:cNvSpPr>
          <p:nvPr>
            <p:ph type="dt" sz="half" idx="10"/>
          </p:nvPr>
        </p:nvSpPr>
        <p:spPr/>
        <p:txBody>
          <a:bodyPr/>
          <a:lstStyle/>
          <a:p>
            <a:fld id="{3D80960B-9B8C-714C-BBC0-2546AD7FAB00}" type="datetimeFigureOut">
              <a:rPr lang="en-US" smtClean="0"/>
              <a:t>7/15/2020</a:t>
            </a:fld>
            <a:endParaRPr lang="en-US"/>
          </a:p>
        </p:txBody>
      </p:sp>
      <p:sp>
        <p:nvSpPr>
          <p:cNvPr id="8" name="Footer Placeholder 7">
            <a:extLst>
              <a:ext uri="{FF2B5EF4-FFF2-40B4-BE49-F238E27FC236}">
                <a16:creationId xmlns:a16="http://schemas.microsoft.com/office/drawing/2014/main" id="{4D9454A0-E619-424A-BEA9-5C1C9987983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5BD3496-97C5-B448-AF5C-D00B11C7FC3B}"/>
              </a:ext>
            </a:extLst>
          </p:cNvPr>
          <p:cNvSpPr>
            <a:spLocks noGrp="1"/>
          </p:cNvSpPr>
          <p:nvPr>
            <p:ph type="sldNum" sz="quarter" idx="12"/>
          </p:nvPr>
        </p:nvSpPr>
        <p:spPr/>
        <p:txBody>
          <a:bodyPr/>
          <a:lstStyle/>
          <a:p>
            <a:fld id="{BE0E8C27-AD96-DB49-8F98-2B741DE97CD4}" type="slidenum">
              <a:rPr lang="en-US" smtClean="0"/>
              <a:t>‹#›</a:t>
            </a:fld>
            <a:endParaRPr lang="en-US"/>
          </a:p>
        </p:txBody>
      </p:sp>
    </p:spTree>
    <p:extLst>
      <p:ext uri="{BB962C8B-B14F-4D97-AF65-F5344CB8AC3E}">
        <p14:creationId xmlns:p14="http://schemas.microsoft.com/office/powerpoint/2010/main" val="30411466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D5765B-D070-854F-9477-DBF48AF4CDB3}"/>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17A9D1A6-626E-5E45-9CD6-50DB8C8814BE}"/>
              </a:ext>
            </a:extLst>
          </p:cNvPr>
          <p:cNvSpPr>
            <a:spLocks noGrp="1"/>
          </p:cNvSpPr>
          <p:nvPr>
            <p:ph type="dt" sz="half" idx="10"/>
          </p:nvPr>
        </p:nvSpPr>
        <p:spPr/>
        <p:txBody>
          <a:bodyPr/>
          <a:lstStyle/>
          <a:p>
            <a:fld id="{3D80960B-9B8C-714C-BBC0-2546AD7FAB00}" type="datetimeFigureOut">
              <a:rPr lang="en-US" smtClean="0"/>
              <a:t>7/15/2020</a:t>
            </a:fld>
            <a:endParaRPr lang="en-US"/>
          </a:p>
        </p:txBody>
      </p:sp>
      <p:sp>
        <p:nvSpPr>
          <p:cNvPr id="4" name="Footer Placeholder 3">
            <a:extLst>
              <a:ext uri="{FF2B5EF4-FFF2-40B4-BE49-F238E27FC236}">
                <a16:creationId xmlns:a16="http://schemas.microsoft.com/office/drawing/2014/main" id="{1B38D2A2-5CAA-F343-A52F-AEB7B0D6028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B461A9A-389E-BB43-B950-27ECB22D0471}"/>
              </a:ext>
            </a:extLst>
          </p:cNvPr>
          <p:cNvSpPr>
            <a:spLocks noGrp="1"/>
          </p:cNvSpPr>
          <p:nvPr>
            <p:ph type="sldNum" sz="quarter" idx="12"/>
          </p:nvPr>
        </p:nvSpPr>
        <p:spPr/>
        <p:txBody>
          <a:bodyPr/>
          <a:lstStyle/>
          <a:p>
            <a:fld id="{BE0E8C27-AD96-DB49-8F98-2B741DE97CD4}" type="slidenum">
              <a:rPr lang="en-US" smtClean="0"/>
              <a:t>‹#›</a:t>
            </a:fld>
            <a:endParaRPr lang="en-US"/>
          </a:p>
        </p:txBody>
      </p:sp>
    </p:spTree>
    <p:extLst>
      <p:ext uri="{BB962C8B-B14F-4D97-AF65-F5344CB8AC3E}">
        <p14:creationId xmlns:p14="http://schemas.microsoft.com/office/powerpoint/2010/main" val="4527412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14C4AEA-4CDB-0445-BD1F-DCC399E4586D}"/>
              </a:ext>
            </a:extLst>
          </p:cNvPr>
          <p:cNvSpPr>
            <a:spLocks noGrp="1"/>
          </p:cNvSpPr>
          <p:nvPr>
            <p:ph type="dt" sz="half" idx="10"/>
          </p:nvPr>
        </p:nvSpPr>
        <p:spPr/>
        <p:txBody>
          <a:bodyPr/>
          <a:lstStyle/>
          <a:p>
            <a:fld id="{3D80960B-9B8C-714C-BBC0-2546AD7FAB00}" type="datetimeFigureOut">
              <a:rPr lang="en-US" smtClean="0"/>
              <a:t>7/15/2020</a:t>
            </a:fld>
            <a:endParaRPr lang="en-US"/>
          </a:p>
        </p:txBody>
      </p:sp>
      <p:sp>
        <p:nvSpPr>
          <p:cNvPr id="3" name="Footer Placeholder 2">
            <a:extLst>
              <a:ext uri="{FF2B5EF4-FFF2-40B4-BE49-F238E27FC236}">
                <a16:creationId xmlns:a16="http://schemas.microsoft.com/office/drawing/2014/main" id="{7D1DDEF3-FDA5-1E41-902C-3526329ABB5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455A0A2-E1F0-E04B-B731-0A2CC7A5AB80}"/>
              </a:ext>
            </a:extLst>
          </p:cNvPr>
          <p:cNvSpPr>
            <a:spLocks noGrp="1"/>
          </p:cNvSpPr>
          <p:nvPr>
            <p:ph type="sldNum" sz="quarter" idx="12"/>
          </p:nvPr>
        </p:nvSpPr>
        <p:spPr/>
        <p:txBody>
          <a:bodyPr/>
          <a:lstStyle/>
          <a:p>
            <a:fld id="{BE0E8C27-AD96-DB49-8F98-2B741DE97CD4}" type="slidenum">
              <a:rPr lang="en-US" smtClean="0"/>
              <a:t>‹#›</a:t>
            </a:fld>
            <a:endParaRPr lang="en-US"/>
          </a:p>
        </p:txBody>
      </p:sp>
    </p:spTree>
    <p:extLst>
      <p:ext uri="{BB962C8B-B14F-4D97-AF65-F5344CB8AC3E}">
        <p14:creationId xmlns:p14="http://schemas.microsoft.com/office/powerpoint/2010/main" val="41586273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B56CC83-2083-2244-BEDB-0B9322B8826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E0351374-4AAF-D840-88E1-6BFA1FA4719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C405CBD-57A9-9349-9A9F-D4B99E3CE39B}"/>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D80960B-9B8C-714C-BBC0-2546AD7FAB00}" type="datetimeFigureOut">
              <a:rPr lang="en-US" smtClean="0"/>
              <a:t>7/15/2020</a:t>
            </a:fld>
            <a:endParaRPr lang="en-US"/>
          </a:p>
        </p:txBody>
      </p:sp>
      <p:sp>
        <p:nvSpPr>
          <p:cNvPr id="5" name="Footer Placeholder 4">
            <a:extLst>
              <a:ext uri="{FF2B5EF4-FFF2-40B4-BE49-F238E27FC236}">
                <a16:creationId xmlns:a16="http://schemas.microsoft.com/office/drawing/2014/main" id="{93E6C675-5A73-5B49-BFBE-33FE0DF58FD8}"/>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19B4C0F-8DCD-6B49-93C4-B292BE411D33}"/>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0E8C27-AD96-DB49-8F98-2B741DE97CD4}" type="slidenum">
              <a:rPr lang="en-US" smtClean="0"/>
              <a:t>‹#›</a:t>
            </a:fld>
            <a:endParaRPr lang="en-US"/>
          </a:p>
        </p:txBody>
      </p:sp>
    </p:spTree>
    <p:extLst>
      <p:ext uri="{BB962C8B-B14F-4D97-AF65-F5344CB8AC3E}">
        <p14:creationId xmlns:p14="http://schemas.microsoft.com/office/powerpoint/2010/main" val="3011841158"/>
      </p:ext>
    </p:extLst>
  </p:cSld>
  <p:clrMap bg1="lt1" tx1="dk1" bg2="lt2" tx2="dk2" accent1="accent1" accent2="accent2" accent3="accent3" accent4="accent4" accent5="accent5" accent6="accent6" hlink="hlink" folHlink="folHlink"/>
  <p:sldLayoutIdLst>
    <p:sldLayoutId id="2147483655" r:id="rId1"/>
    <p:sldLayoutId id="2147483656" r:id="rId2"/>
    <p:sldLayoutId id="2147483658" r:id="rId3"/>
    <p:sldLayoutId id="2147483659" r:id="rId4"/>
    <p:sldLayoutId id="2147483660" r:id="rId5"/>
    <p:sldLayoutId id="2147483661" r:id="rId6"/>
    <p:sldLayoutId id="2147483662" r:id="rId7"/>
    <p:sldLayoutId id="2147483663" r:id="rId8"/>
    <p:sldLayoutId id="2147483664" r:id="rId9"/>
    <p:sldLayoutId id="2147483665" r:id="rId10"/>
    <p:sldLayoutId id="2147483666" r:id="rId11"/>
    <p:sldLayoutId id="2147483667" r:id="rId12"/>
    <p:sldLayoutId id="2147483668" r:id="rId13"/>
    <p:sldLayoutId id="2147483670" r:id="rId14"/>
    <p:sldLayoutId id="2147483649" r:id="rId15"/>
    <p:sldLayoutId id="2147483651" r:id="rId16"/>
    <p:sldLayoutId id="2147483654" r:id="rId17"/>
    <p:sldLayoutId id="2147483671" r:id="rId18"/>
    <p:sldLayoutId id="2147483672" r:id="rId19"/>
    <p:sldLayoutId id="2147483673" r:id="rId2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4.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4.xml"/><Relationship Id="rId5" Type="http://schemas.openxmlformats.org/officeDocument/2006/relationships/image" Target="../media/image55.png"/><Relationship Id="rId4" Type="http://schemas.openxmlformats.org/officeDocument/2006/relationships/image" Target="../media/image54.png"/></Relationships>
</file>

<file path=ppt/slides/_rels/slide17.xml.rels><?xml version="1.0" encoding="UTF-8" standalone="yes"?>
<Relationships xmlns="http://schemas.openxmlformats.org/package/2006/relationships"><Relationship Id="rId3" Type="http://schemas.openxmlformats.org/officeDocument/2006/relationships/hyperlink" Target="https://karataylorkt.wordpress.com/2017/10/17/blogging-about-blogs/" TargetMode="External"/><Relationship Id="rId7" Type="http://schemas.openxmlformats.org/officeDocument/2006/relationships/hyperlink" Target="https://en.wikipedia.org/wiki/Microsoft_Teams" TargetMode="External"/><Relationship Id="rId2" Type="http://schemas.openxmlformats.org/officeDocument/2006/relationships/image" Target="../media/image56.jpg"/><Relationship Id="rId1" Type="http://schemas.openxmlformats.org/officeDocument/2006/relationships/slideLayout" Target="../slideLayouts/slideLayout3.xml"/><Relationship Id="rId6" Type="http://schemas.openxmlformats.org/officeDocument/2006/relationships/image" Target="../media/image58.png"/><Relationship Id="rId5" Type="http://schemas.openxmlformats.org/officeDocument/2006/relationships/hyperlink" Target="https://blogs.leeward.hawaii.edu/iteach/blackboard-collaborate/" TargetMode="External"/><Relationship Id="rId4" Type="http://schemas.openxmlformats.org/officeDocument/2006/relationships/image" Target="../media/image5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3" Type="http://schemas.openxmlformats.org/officeDocument/2006/relationships/hyperlink" Target="https://pxhere.com/en/photo/893744" TargetMode="External"/><Relationship Id="rId2" Type="http://schemas.openxmlformats.org/officeDocument/2006/relationships/image" Target="../media/image59.jp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hyperlink" Target="https://www.linkedin.com/in/victoria-clout-2b97031a/" TargetMode="External"/><Relationship Id="rId7" Type="http://schemas.openxmlformats.org/officeDocument/2006/relationships/hyperlink" Target="https://www.instagram.com/academichumour/" TargetMode="External"/><Relationship Id="rId2" Type="http://schemas.openxmlformats.org/officeDocument/2006/relationships/hyperlink" Target="http://www.youtube.com/VictoriaClout" TargetMode="External"/><Relationship Id="rId1" Type="http://schemas.openxmlformats.org/officeDocument/2006/relationships/slideLayout" Target="../slideLayouts/slideLayout15.xml"/><Relationship Id="rId6" Type="http://schemas.openxmlformats.org/officeDocument/2006/relationships/hyperlink" Target="https://figshare.com/authors/Victoria_Clout/8888411" TargetMode="External"/><Relationship Id="rId5" Type="http://schemas.openxmlformats.org/officeDocument/2006/relationships/hyperlink" Target="https://drvclout.blogspot.com/" TargetMode="External"/><Relationship Id="rId10" Type="http://schemas.openxmlformats.org/officeDocument/2006/relationships/image" Target="../media/image12.png"/><Relationship Id="rId4" Type="http://schemas.openxmlformats.org/officeDocument/2006/relationships/hyperlink" Target="https://twitter.com/DrVictoriaClout" TargetMode="External"/><Relationship Id="rId9" Type="http://schemas.openxmlformats.org/officeDocument/2006/relationships/image" Target="../media/image11.jpg"/></Relationships>
</file>

<file path=ppt/slides/_rels/slide2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hyperlink" Target="https://grandjurytarget.com/2015/08/19/the-danger-of-opening-the-door-federal-judge-rules-that-kbr-corporation-must-turn-over-privileged-documents-in-false-claims-act-case/" TargetMode="External"/><Relationship Id="rId2" Type="http://schemas.openxmlformats.org/officeDocument/2006/relationships/image" Target="../media/image61.png"/><Relationship Id="rId1" Type="http://schemas.openxmlformats.org/officeDocument/2006/relationships/slideLayout" Target="../slideLayouts/slideLayout4.xml"/><Relationship Id="rId4" Type="http://schemas.openxmlformats.org/officeDocument/2006/relationships/hyperlink" Target="https://creativecommons.org/licenses/by-nc-sa/3.0/"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itslikeherdingcats.blogspot.com/2010_08_01_archive.html" TargetMode="External"/><Relationship Id="rId2" Type="http://schemas.openxmlformats.org/officeDocument/2006/relationships/image" Target="../media/image62.jp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64.png"/><Relationship Id="rId7" Type="http://schemas.openxmlformats.org/officeDocument/2006/relationships/hyperlink" Target="http://itslikeherdingcats.blogspot.com/2010_08_01_archive.html" TargetMode="External"/><Relationship Id="rId2" Type="http://schemas.openxmlformats.org/officeDocument/2006/relationships/image" Target="../media/image63.png"/><Relationship Id="rId1" Type="http://schemas.openxmlformats.org/officeDocument/2006/relationships/slideLayout" Target="../slideLayouts/slideLayout3.xml"/><Relationship Id="rId6" Type="http://schemas.openxmlformats.org/officeDocument/2006/relationships/image" Target="../media/image62.jpg"/><Relationship Id="rId5" Type="http://schemas.openxmlformats.org/officeDocument/2006/relationships/image" Target="../media/image66.png"/><Relationship Id="rId4" Type="http://schemas.openxmlformats.org/officeDocument/2006/relationships/image" Target="../media/image65.png"/></Relationships>
</file>

<file path=ppt/slides/_rels/slide2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hyperlink" Target="https://www.intedashboard.com/" TargetMode="Externa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3" Type="http://schemas.openxmlformats.org/officeDocument/2006/relationships/hyperlink" Target="https://commons.wikimedia.org/wiki/File:Empty_room_of_office.jpg" TargetMode="External"/><Relationship Id="rId2" Type="http://schemas.openxmlformats.org/officeDocument/2006/relationships/image" Target="../media/image69.jpg"/><Relationship Id="rId1" Type="http://schemas.openxmlformats.org/officeDocument/2006/relationships/slideLayout" Target="../slideLayouts/slideLayout4.xml"/><Relationship Id="rId4" Type="http://schemas.openxmlformats.org/officeDocument/2006/relationships/image" Target="../media/image70.png"/></Relationships>
</file>

<file path=ppt/slides/_rels/slide2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4.xml"/><Relationship Id="rId4" Type="http://schemas.openxmlformats.org/officeDocument/2006/relationships/image" Target="../media/image73.svg"/></Relationships>
</file>

<file path=ppt/slides/_rels/slide29.xml.rels><?xml version="1.0" encoding="UTF-8" standalone="yes"?>
<Relationships xmlns="http://schemas.openxmlformats.org/package/2006/relationships"><Relationship Id="rId3" Type="http://schemas.openxmlformats.org/officeDocument/2006/relationships/image" Target="../media/image75.tiff"/><Relationship Id="rId2" Type="http://schemas.openxmlformats.org/officeDocument/2006/relationships/image" Target="../media/image74.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3" Type="http://schemas.openxmlformats.org/officeDocument/2006/relationships/image" Target="../media/image77.png"/><Relationship Id="rId7" Type="http://schemas.openxmlformats.org/officeDocument/2006/relationships/image" Target="../media/image81.png"/><Relationship Id="rId2" Type="http://schemas.openxmlformats.org/officeDocument/2006/relationships/image" Target="../media/image76.tiff"/><Relationship Id="rId1" Type="http://schemas.openxmlformats.org/officeDocument/2006/relationships/slideLayout" Target="../slideLayouts/slideLayout4.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31.xml.rels><?xml version="1.0" encoding="UTF-8" standalone="yes"?>
<Relationships xmlns="http://schemas.openxmlformats.org/package/2006/relationships"><Relationship Id="rId3" Type="http://schemas.openxmlformats.org/officeDocument/2006/relationships/image" Target="../media/image76.tiff"/><Relationship Id="rId7" Type="http://schemas.openxmlformats.org/officeDocument/2006/relationships/image" Target="../media/image81.png"/><Relationship Id="rId2" Type="http://schemas.openxmlformats.org/officeDocument/2006/relationships/image" Target="../media/image82.png"/><Relationship Id="rId1" Type="http://schemas.openxmlformats.org/officeDocument/2006/relationships/slideLayout" Target="../slideLayouts/slideLayout4.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32.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hyperlink" Target="http://beautyandthecity.blogspot.com/" TargetMode="External"/><Relationship Id="rId2" Type="http://schemas.openxmlformats.org/officeDocument/2006/relationships/image" Target="../media/image84.jp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4.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4.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9.xml.rels><?xml version="1.0" encoding="UTF-8" standalone="yes"?>
<Relationships xmlns="http://schemas.openxmlformats.org/package/2006/relationships"><Relationship Id="rId8" Type="http://schemas.openxmlformats.org/officeDocument/2006/relationships/image" Target="../media/image124.png"/><Relationship Id="rId13" Type="http://schemas.openxmlformats.org/officeDocument/2006/relationships/image" Target="../media/image129.svg"/><Relationship Id="rId18" Type="http://schemas.openxmlformats.org/officeDocument/2006/relationships/image" Target="../media/image133.png"/><Relationship Id="rId3" Type="http://schemas.openxmlformats.org/officeDocument/2006/relationships/image" Target="../media/image119.svg"/><Relationship Id="rId7" Type="http://schemas.openxmlformats.org/officeDocument/2006/relationships/image" Target="../media/image123.svg"/><Relationship Id="rId12" Type="http://schemas.openxmlformats.org/officeDocument/2006/relationships/image" Target="../media/image128.png"/><Relationship Id="rId17" Type="http://schemas.openxmlformats.org/officeDocument/2006/relationships/hyperlink" Target="https://en.wikipedia.org/wiki/Mid-century_modern" TargetMode="External"/><Relationship Id="rId2" Type="http://schemas.openxmlformats.org/officeDocument/2006/relationships/image" Target="../media/image118.png"/><Relationship Id="rId16" Type="http://schemas.openxmlformats.org/officeDocument/2006/relationships/image" Target="../media/image132.jpg"/><Relationship Id="rId1" Type="http://schemas.openxmlformats.org/officeDocument/2006/relationships/slideLayout" Target="../slideLayouts/slideLayout9.xml"/><Relationship Id="rId6" Type="http://schemas.openxmlformats.org/officeDocument/2006/relationships/image" Target="../media/image122.png"/><Relationship Id="rId11" Type="http://schemas.openxmlformats.org/officeDocument/2006/relationships/image" Target="../media/image127.svg"/><Relationship Id="rId5" Type="http://schemas.openxmlformats.org/officeDocument/2006/relationships/image" Target="../media/image121.svg"/><Relationship Id="rId15" Type="http://schemas.openxmlformats.org/officeDocument/2006/relationships/image" Target="../media/image131.svg"/><Relationship Id="rId10" Type="http://schemas.openxmlformats.org/officeDocument/2006/relationships/image" Target="../media/image126.png"/><Relationship Id="rId19" Type="http://schemas.openxmlformats.org/officeDocument/2006/relationships/image" Target="../media/image134.svg"/><Relationship Id="rId4" Type="http://schemas.openxmlformats.org/officeDocument/2006/relationships/image" Target="../media/image120.png"/><Relationship Id="rId9" Type="http://schemas.openxmlformats.org/officeDocument/2006/relationships/image" Target="../media/image125.svg"/><Relationship Id="rId14" Type="http://schemas.openxmlformats.org/officeDocument/2006/relationships/image" Target="../media/image13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0.xml.rels><?xml version="1.0" encoding="UTF-8" standalone="yes"?>
<Relationships xmlns="http://schemas.openxmlformats.org/package/2006/relationships"><Relationship Id="rId13" Type="http://schemas.openxmlformats.org/officeDocument/2006/relationships/image" Target="../media/image145.svg"/><Relationship Id="rId18" Type="http://schemas.openxmlformats.org/officeDocument/2006/relationships/image" Target="../media/image150.png"/><Relationship Id="rId26" Type="http://schemas.openxmlformats.org/officeDocument/2006/relationships/image" Target="../media/image158.png"/><Relationship Id="rId3" Type="http://schemas.openxmlformats.org/officeDocument/2006/relationships/image" Target="../media/image136.svg"/><Relationship Id="rId21" Type="http://schemas.openxmlformats.org/officeDocument/2006/relationships/image" Target="../media/image153.png"/><Relationship Id="rId7" Type="http://schemas.openxmlformats.org/officeDocument/2006/relationships/image" Target="../media/image140.svg"/><Relationship Id="rId12" Type="http://schemas.openxmlformats.org/officeDocument/2006/relationships/image" Target="../media/image144.png"/><Relationship Id="rId17" Type="http://schemas.openxmlformats.org/officeDocument/2006/relationships/image" Target="../media/image149.svg"/><Relationship Id="rId25" Type="http://schemas.openxmlformats.org/officeDocument/2006/relationships/image" Target="../media/image157.svg"/><Relationship Id="rId33" Type="http://schemas.openxmlformats.org/officeDocument/2006/relationships/image" Target="../media/image165.svg"/><Relationship Id="rId2" Type="http://schemas.openxmlformats.org/officeDocument/2006/relationships/image" Target="../media/image135.png"/><Relationship Id="rId16" Type="http://schemas.openxmlformats.org/officeDocument/2006/relationships/image" Target="../media/image148.png"/><Relationship Id="rId20" Type="http://schemas.openxmlformats.org/officeDocument/2006/relationships/image" Target="../media/image152.png"/><Relationship Id="rId29" Type="http://schemas.openxmlformats.org/officeDocument/2006/relationships/image" Target="../media/image161.svg"/><Relationship Id="rId1" Type="http://schemas.openxmlformats.org/officeDocument/2006/relationships/slideLayout" Target="../slideLayouts/slideLayout9.xml"/><Relationship Id="rId6" Type="http://schemas.openxmlformats.org/officeDocument/2006/relationships/image" Target="../media/image139.png"/><Relationship Id="rId11" Type="http://schemas.openxmlformats.org/officeDocument/2006/relationships/image" Target="../media/image143.svg"/><Relationship Id="rId24" Type="http://schemas.openxmlformats.org/officeDocument/2006/relationships/image" Target="../media/image156.png"/><Relationship Id="rId32" Type="http://schemas.openxmlformats.org/officeDocument/2006/relationships/image" Target="../media/image164.png"/><Relationship Id="rId5" Type="http://schemas.openxmlformats.org/officeDocument/2006/relationships/image" Target="../media/image138.svg"/><Relationship Id="rId15" Type="http://schemas.openxmlformats.org/officeDocument/2006/relationships/image" Target="../media/image147.svg"/><Relationship Id="rId23" Type="http://schemas.openxmlformats.org/officeDocument/2006/relationships/image" Target="../media/image155.png"/><Relationship Id="rId28" Type="http://schemas.openxmlformats.org/officeDocument/2006/relationships/image" Target="../media/image160.png"/><Relationship Id="rId10" Type="http://schemas.openxmlformats.org/officeDocument/2006/relationships/image" Target="../media/image142.png"/><Relationship Id="rId19" Type="http://schemas.openxmlformats.org/officeDocument/2006/relationships/image" Target="../media/image151.svg"/><Relationship Id="rId31" Type="http://schemas.openxmlformats.org/officeDocument/2006/relationships/image" Target="../media/image163.svg"/><Relationship Id="rId4" Type="http://schemas.openxmlformats.org/officeDocument/2006/relationships/image" Target="../media/image137.png"/><Relationship Id="rId9" Type="http://schemas.microsoft.com/office/2007/relationships/hdphoto" Target="../media/hdphoto1.wdp"/><Relationship Id="rId14" Type="http://schemas.openxmlformats.org/officeDocument/2006/relationships/image" Target="../media/image146.png"/><Relationship Id="rId22" Type="http://schemas.openxmlformats.org/officeDocument/2006/relationships/image" Target="../media/image154.svg"/><Relationship Id="rId27" Type="http://schemas.openxmlformats.org/officeDocument/2006/relationships/image" Target="../media/image159.svg"/><Relationship Id="rId30" Type="http://schemas.openxmlformats.org/officeDocument/2006/relationships/image" Target="../media/image162.png"/><Relationship Id="rId8" Type="http://schemas.openxmlformats.org/officeDocument/2006/relationships/image" Target="../media/image141.png"/></Relationships>
</file>

<file path=ppt/slides/_rels/slide41.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4.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42.xml.rels><?xml version="1.0" encoding="UTF-8" standalone="yes"?>
<Relationships xmlns="http://schemas.openxmlformats.org/package/2006/relationships"><Relationship Id="rId8" Type="http://schemas.openxmlformats.org/officeDocument/2006/relationships/image" Target="../media/image178.png"/><Relationship Id="rId3" Type="http://schemas.openxmlformats.org/officeDocument/2006/relationships/image" Target="../media/image173.png"/><Relationship Id="rId7" Type="http://schemas.openxmlformats.org/officeDocument/2006/relationships/image" Target="../media/image177.png"/><Relationship Id="rId2" Type="http://schemas.openxmlformats.org/officeDocument/2006/relationships/image" Target="../media/image172.png"/><Relationship Id="rId1" Type="http://schemas.openxmlformats.org/officeDocument/2006/relationships/slideLayout" Target="../slideLayouts/slideLayout20.xml"/><Relationship Id="rId6" Type="http://schemas.openxmlformats.org/officeDocument/2006/relationships/image" Target="../media/image176.png"/><Relationship Id="rId5" Type="http://schemas.openxmlformats.org/officeDocument/2006/relationships/image" Target="../media/image175.png"/><Relationship Id="rId4" Type="http://schemas.openxmlformats.org/officeDocument/2006/relationships/image" Target="../media/image174.png"/><Relationship Id="rId9" Type="http://schemas.openxmlformats.org/officeDocument/2006/relationships/image" Target="../media/image179.png"/></Relationships>
</file>

<file path=ppt/slides/_rels/slide43.xml.rels><?xml version="1.0" encoding="UTF-8" standalone="yes"?>
<Relationships xmlns="http://schemas.openxmlformats.org/package/2006/relationships"><Relationship Id="rId2" Type="http://schemas.openxmlformats.org/officeDocument/2006/relationships/image" Target="../media/image180.jpeg"/><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2" Type="http://schemas.openxmlformats.org/officeDocument/2006/relationships/hyperlink" Target="mailto:v.clout@unsw.edu.au" TargetMode="Externa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4.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D8603F2-E727-2C4B-A936-E8FC66B978BB}"/>
              </a:ext>
            </a:extLst>
          </p:cNvPr>
          <p:cNvSpPr/>
          <p:nvPr/>
        </p:nvSpPr>
        <p:spPr>
          <a:xfrm>
            <a:off x="1199762" y="278039"/>
            <a:ext cx="10479197" cy="2585323"/>
          </a:xfrm>
          <a:prstGeom prst="rect">
            <a:avLst/>
          </a:prstGeom>
          <a:noFill/>
        </p:spPr>
        <p:txBody>
          <a:bodyPr wrap="square" lIns="91440" tIns="45720" rIns="91440" bIns="45720">
            <a:spAutoFit/>
          </a:bodyPr>
          <a:lstStyle/>
          <a:p>
            <a:pPr algn="ctr"/>
            <a:r>
              <a:rPr lang="en-GB"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Facilitating Asynchronous Learning Environments &amp; Synchronous Live Classes</a:t>
            </a:r>
          </a:p>
        </p:txBody>
      </p:sp>
      <p:sp>
        <p:nvSpPr>
          <p:cNvPr id="13" name="TextBox 12">
            <a:extLst>
              <a:ext uri="{FF2B5EF4-FFF2-40B4-BE49-F238E27FC236}">
                <a16:creationId xmlns:a16="http://schemas.microsoft.com/office/drawing/2014/main" id="{919EB17D-BE30-DD43-82B2-C0FE1926F068}"/>
              </a:ext>
            </a:extLst>
          </p:cNvPr>
          <p:cNvSpPr txBox="1"/>
          <p:nvPr/>
        </p:nvSpPr>
        <p:spPr>
          <a:xfrm>
            <a:off x="3982737" y="3129755"/>
            <a:ext cx="4648197" cy="1938992"/>
          </a:xfrm>
          <a:prstGeom prst="rect">
            <a:avLst/>
          </a:prstGeom>
          <a:solidFill>
            <a:schemeClr val="bg1"/>
          </a:solidFill>
        </p:spPr>
        <p:txBody>
          <a:bodyPr wrap="none" rtlCol="0">
            <a:spAutoFit/>
          </a:bodyPr>
          <a:lstStyle/>
          <a:p>
            <a:pPr algn="ctr"/>
            <a:r>
              <a:rPr lang="en-US" sz="4000" b="1" dirty="0"/>
              <a:t>Dr Victoria Clout</a:t>
            </a:r>
          </a:p>
          <a:p>
            <a:pPr algn="ctr"/>
            <a:r>
              <a:rPr lang="en-US" sz="4000" b="1" dirty="0"/>
              <a:t>School of Accounting</a:t>
            </a:r>
          </a:p>
          <a:p>
            <a:pPr algn="ctr"/>
            <a:r>
              <a:rPr lang="en-US" sz="4000" b="1" dirty="0"/>
              <a:t>UNSW Sydney</a:t>
            </a:r>
          </a:p>
        </p:txBody>
      </p:sp>
      <p:pic>
        <p:nvPicPr>
          <p:cNvPr id="15" name="Picture 14" descr="A close up of a logo&#10;&#10;Description automatically generated">
            <a:extLst>
              <a:ext uri="{FF2B5EF4-FFF2-40B4-BE49-F238E27FC236}">
                <a16:creationId xmlns:a16="http://schemas.microsoft.com/office/drawing/2014/main" id="{CFA1BBC5-E6A8-8C43-9D9D-944A415423CB}"/>
              </a:ext>
            </a:extLst>
          </p:cNvPr>
          <p:cNvPicPr/>
          <p:nvPr/>
        </p:nvPicPr>
        <p:blipFill>
          <a:blip r:embed="rId2">
            <a:extLst>
              <a:ext uri="{28A0092B-C50C-407E-A947-70E740481C1C}">
                <a14:useLocalDpi xmlns:a14="http://schemas.microsoft.com/office/drawing/2010/main" val="0"/>
              </a:ext>
            </a:extLst>
          </a:blip>
          <a:stretch>
            <a:fillRect/>
          </a:stretch>
        </p:blipFill>
        <p:spPr>
          <a:xfrm>
            <a:off x="9000053" y="5683632"/>
            <a:ext cx="2959881" cy="1153070"/>
          </a:xfrm>
          <a:prstGeom prst="rect">
            <a:avLst/>
          </a:prstGeom>
        </p:spPr>
      </p:pic>
    </p:spTree>
    <p:extLst>
      <p:ext uri="{BB962C8B-B14F-4D97-AF65-F5344CB8AC3E}">
        <p14:creationId xmlns:p14="http://schemas.microsoft.com/office/powerpoint/2010/main" val="30631515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0A93A-35F4-3343-9465-D0A3DA8EA3CD}"/>
              </a:ext>
            </a:extLst>
          </p:cNvPr>
          <p:cNvSpPr>
            <a:spLocks noGrp="1"/>
          </p:cNvSpPr>
          <p:nvPr>
            <p:ph type="title" idx="4294967295"/>
          </p:nvPr>
        </p:nvSpPr>
        <p:spPr>
          <a:xfrm>
            <a:off x="1932316" y="0"/>
            <a:ext cx="10515600" cy="1325563"/>
          </a:xfrm>
        </p:spPr>
        <p:txBody>
          <a:bodyPr/>
          <a:lstStyle/>
          <a:p>
            <a:r>
              <a:rPr lang="en-US" dirty="0">
                <a:solidFill>
                  <a:schemeClr val="tx1"/>
                </a:solidFill>
              </a:rPr>
              <a:t>Asynchronous learning</a:t>
            </a:r>
          </a:p>
        </p:txBody>
      </p:sp>
      <p:sp>
        <p:nvSpPr>
          <p:cNvPr id="3" name="Content Placeholder 2">
            <a:extLst>
              <a:ext uri="{FF2B5EF4-FFF2-40B4-BE49-F238E27FC236}">
                <a16:creationId xmlns:a16="http://schemas.microsoft.com/office/drawing/2014/main" id="{70E567DF-4ECC-7A46-A3E6-11E3879E5631}"/>
              </a:ext>
            </a:extLst>
          </p:cNvPr>
          <p:cNvSpPr>
            <a:spLocks noGrp="1"/>
          </p:cNvSpPr>
          <p:nvPr>
            <p:ph idx="4294967295"/>
          </p:nvPr>
        </p:nvSpPr>
        <p:spPr>
          <a:xfrm>
            <a:off x="6978769" y="1253331"/>
            <a:ext cx="4589253" cy="4351338"/>
          </a:xfrm>
        </p:spPr>
        <p:txBody>
          <a:bodyPr>
            <a:normAutofit lnSpcReduction="10000"/>
          </a:bodyPr>
          <a:lstStyle/>
          <a:p>
            <a:r>
              <a:rPr lang="en-US" sz="2400" dirty="0"/>
              <a:t>Students are learning at different times</a:t>
            </a:r>
          </a:p>
          <a:p>
            <a:r>
              <a:rPr lang="en-US" sz="2400" dirty="0"/>
              <a:t>Communication for this component is not live</a:t>
            </a:r>
          </a:p>
          <a:p>
            <a:r>
              <a:rPr lang="en-US" sz="2400" dirty="0"/>
              <a:t>Can be convenient and flexible for students to access</a:t>
            </a:r>
          </a:p>
          <a:p>
            <a:r>
              <a:rPr lang="en-US" sz="2400" dirty="0"/>
              <a:t>Allows students to work at their own pace</a:t>
            </a:r>
          </a:p>
          <a:p>
            <a:r>
              <a:rPr lang="en-US" sz="2400" dirty="0"/>
              <a:t>Contrast to synchronous learning – all students learning at the same time (e.g. live streamed lecture/tutorial)</a:t>
            </a:r>
          </a:p>
        </p:txBody>
      </p:sp>
      <p:grpSp>
        <p:nvGrpSpPr>
          <p:cNvPr id="5" name="Group 4">
            <a:extLst>
              <a:ext uri="{FF2B5EF4-FFF2-40B4-BE49-F238E27FC236}">
                <a16:creationId xmlns:a16="http://schemas.microsoft.com/office/drawing/2014/main" id="{8481F1C8-18B0-D844-8553-4CBC8B28DE60}"/>
              </a:ext>
            </a:extLst>
          </p:cNvPr>
          <p:cNvGrpSpPr/>
          <p:nvPr/>
        </p:nvGrpSpPr>
        <p:grpSpPr>
          <a:xfrm>
            <a:off x="464615" y="2234242"/>
            <a:ext cx="6281242" cy="2320505"/>
            <a:chOff x="1352537" y="2105110"/>
            <a:chExt cx="9890104" cy="4050734"/>
          </a:xfrm>
        </p:grpSpPr>
        <p:pic>
          <p:nvPicPr>
            <p:cNvPr id="6" name="Picture 5" descr="A close up of a sign&#10;&#10;Description automatically generated">
              <a:extLst>
                <a:ext uri="{FF2B5EF4-FFF2-40B4-BE49-F238E27FC236}">
                  <a16:creationId xmlns:a16="http://schemas.microsoft.com/office/drawing/2014/main" id="{7BFBED3A-49D8-3241-8808-3265129066F5}"/>
                </a:ext>
              </a:extLst>
            </p:cNvPr>
            <p:cNvPicPr>
              <a:picLocks noChangeAspect="1"/>
            </p:cNvPicPr>
            <p:nvPr/>
          </p:nvPicPr>
          <p:blipFill>
            <a:blip r:embed="rId2"/>
            <a:stretch>
              <a:fillRect/>
            </a:stretch>
          </p:blipFill>
          <p:spPr>
            <a:xfrm>
              <a:off x="1352537" y="2105110"/>
              <a:ext cx="9890104" cy="4050734"/>
            </a:xfrm>
            <a:prstGeom prst="rect">
              <a:avLst/>
            </a:prstGeom>
          </p:spPr>
        </p:pic>
        <p:sp>
          <p:nvSpPr>
            <p:cNvPr id="7" name="Rectangle 6">
              <a:extLst>
                <a:ext uri="{FF2B5EF4-FFF2-40B4-BE49-F238E27FC236}">
                  <a16:creationId xmlns:a16="http://schemas.microsoft.com/office/drawing/2014/main" id="{EB8395A3-DDED-B047-A85F-DD777FFB5284}"/>
                </a:ext>
              </a:extLst>
            </p:cNvPr>
            <p:cNvSpPr/>
            <p:nvPr/>
          </p:nvSpPr>
          <p:spPr>
            <a:xfrm>
              <a:off x="7649270" y="2379361"/>
              <a:ext cx="1762021" cy="646331"/>
            </a:xfrm>
            <a:prstGeom prst="rect">
              <a:avLst/>
            </a:prstGeom>
          </p:spPr>
          <p:txBody>
            <a:bodyPr wrap="none">
              <a:spAutoFit/>
            </a:bodyPr>
            <a:lstStyle/>
            <a:p>
              <a:r>
                <a:rPr lang="en-US" dirty="0">
                  <a:solidFill>
                    <a:schemeClr val="bg1"/>
                  </a:solidFill>
                </a:rPr>
                <a:t>Asynchronous</a:t>
              </a:r>
            </a:p>
            <a:p>
              <a:r>
                <a:rPr lang="en-US" dirty="0">
                  <a:solidFill>
                    <a:schemeClr val="bg1"/>
                  </a:solidFill>
                </a:rPr>
                <a:t>(Moodle)</a:t>
              </a:r>
            </a:p>
          </p:txBody>
        </p:sp>
        <p:sp>
          <p:nvSpPr>
            <p:cNvPr id="8" name="Rectangle 7">
              <a:extLst>
                <a:ext uri="{FF2B5EF4-FFF2-40B4-BE49-F238E27FC236}">
                  <a16:creationId xmlns:a16="http://schemas.microsoft.com/office/drawing/2014/main" id="{EFB4FB09-E7CD-6E4A-A223-5E07463D658C}"/>
                </a:ext>
              </a:extLst>
            </p:cNvPr>
            <p:cNvSpPr/>
            <p:nvPr/>
          </p:nvSpPr>
          <p:spPr>
            <a:xfrm>
              <a:off x="2278329" y="2107124"/>
              <a:ext cx="1633780" cy="646330"/>
            </a:xfrm>
            <a:prstGeom prst="rect">
              <a:avLst/>
            </a:prstGeom>
          </p:spPr>
          <p:txBody>
            <a:bodyPr wrap="none">
              <a:spAutoFit/>
            </a:bodyPr>
            <a:lstStyle/>
            <a:p>
              <a:r>
                <a:rPr lang="en-US" dirty="0">
                  <a:solidFill>
                    <a:schemeClr val="bg1"/>
                  </a:solidFill>
                </a:rPr>
                <a:t>Synchronous</a:t>
              </a:r>
            </a:p>
            <a:p>
              <a:r>
                <a:rPr lang="en-US" dirty="0">
                  <a:solidFill>
                    <a:schemeClr val="bg1"/>
                  </a:solidFill>
                </a:rPr>
                <a:t>(Live Class)</a:t>
              </a:r>
            </a:p>
          </p:txBody>
        </p:sp>
      </p:grpSp>
      <p:sp>
        <p:nvSpPr>
          <p:cNvPr id="9" name="Title 1">
            <a:extLst>
              <a:ext uri="{FF2B5EF4-FFF2-40B4-BE49-F238E27FC236}">
                <a16:creationId xmlns:a16="http://schemas.microsoft.com/office/drawing/2014/main" id="{DBD227A6-69FA-624D-80D7-C8123BD9ACC1}"/>
              </a:ext>
            </a:extLst>
          </p:cNvPr>
          <p:cNvSpPr txBox="1">
            <a:spLocks/>
          </p:cNvSpPr>
          <p:nvPr/>
        </p:nvSpPr>
        <p:spPr>
          <a:xfrm>
            <a:off x="581192" y="5567258"/>
            <a:ext cx="11029616" cy="1188720"/>
          </a:xfrm>
          <a:prstGeom prst="rect">
            <a:avLst/>
          </a:prstGeom>
        </p:spPr>
        <p:txBody>
          <a:bodyPr>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t>Asynchronous and synchronous can work together</a:t>
            </a:r>
            <a:endParaRPr lang="en-US" dirty="0"/>
          </a:p>
        </p:txBody>
      </p:sp>
    </p:spTree>
    <p:extLst>
      <p:ext uri="{BB962C8B-B14F-4D97-AF65-F5344CB8AC3E}">
        <p14:creationId xmlns:p14="http://schemas.microsoft.com/office/powerpoint/2010/main" val="32667217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view of a hard wood floor&#10;&#10;Description automatically generated">
            <a:extLst>
              <a:ext uri="{FF2B5EF4-FFF2-40B4-BE49-F238E27FC236}">
                <a16:creationId xmlns:a16="http://schemas.microsoft.com/office/drawing/2014/main" id="{4496F5C4-93CA-C84A-9ACF-118232493311}"/>
              </a:ext>
            </a:extLst>
          </p:cNvPr>
          <p:cNvPicPr>
            <a:picLocks noChangeAspect="1"/>
          </p:cNvPicPr>
          <p:nvPr/>
        </p:nvPicPr>
        <p:blipFill rotWithShape="1">
          <a:blip r:embed="rId2"/>
          <a:srcRect l="4705" r="5961" b="-1"/>
          <a:stretch/>
        </p:blipFill>
        <p:spPr>
          <a:xfrm>
            <a:off x="0" y="10"/>
            <a:ext cx="12192002" cy="6857990"/>
          </a:xfrm>
          <a:prstGeom prst="rect">
            <a:avLst/>
          </a:prstGeom>
        </p:spPr>
      </p:pic>
      <p:sp>
        <p:nvSpPr>
          <p:cNvPr id="2" name="Title 1">
            <a:extLst>
              <a:ext uri="{FF2B5EF4-FFF2-40B4-BE49-F238E27FC236}">
                <a16:creationId xmlns:a16="http://schemas.microsoft.com/office/drawing/2014/main" id="{57DC452A-6ABD-5D4C-9F69-536B46AA543F}"/>
              </a:ext>
            </a:extLst>
          </p:cNvPr>
          <p:cNvSpPr>
            <a:spLocks noGrp="1"/>
          </p:cNvSpPr>
          <p:nvPr>
            <p:ph type="title"/>
          </p:nvPr>
        </p:nvSpPr>
        <p:spPr>
          <a:xfrm>
            <a:off x="7848600" y="1122363"/>
            <a:ext cx="4023360" cy="2807208"/>
          </a:xfrm>
        </p:spPr>
        <p:txBody>
          <a:bodyPr vert="horz" lIns="91440" tIns="45720" rIns="91440" bIns="45720" rtlCol="0" anchor="b">
            <a:normAutofit/>
          </a:bodyPr>
          <a:lstStyle/>
          <a:p>
            <a:r>
              <a:rPr lang="en-US" sz="3200" dirty="0">
                <a:solidFill>
                  <a:schemeClr val="bg1"/>
                </a:solidFill>
              </a:rPr>
              <a:t>This is what you are starting with.</a:t>
            </a:r>
            <a:br>
              <a:rPr lang="en-US" sz="3200" dirty="0">
                <a:solidFill>
                  <a:schemeClr val="bg1"/>
                </a:solidFill>
              </a:rPr>
            </a:br>
            <a:r>
              <a:rPr lang="en-US" sz="3200" dirty="0">
                <a:solidFill>
                  <a:schemeClr val="bg1"/>
                </a:solidFill>
              </a:rPr>
              <a:t>Think about the set up of the learning environment (e.g. Moodle)</a:t>
            </a:r>
          </a:p>
        </p:txBody>
      </p:sp>
      <p:sp>
        <p:nvSpPr>
          <p:cNvPr id="6" name="TextBox 5">
            <a:extLst>
              <a:ext uri="{FF2B5EF4-FFF2-40B4-BE49-F238E27FC236}">
                <a16:creationId xmlns:a16="http://schemas.microsoft.com/office/drawing/2014/main" id="{7CF9922C-00AA-5A4C-8811-EC18E44F968A}"/>
              </a:ext>
            </a:extLst>
          </p:cNvPr>
          <p:cNvSpPr txBox="1"/>
          <p:nvPr/>
        </p:nvSpPr>
        <p:spPr>
          <a:xfrm>
            <a:off x="3444167" y="768420"/>
            <a:ext cx="3033203" cy="707886"/>
          </a:xfrm>
          <a:prstGeom prst="rect">
            <a:avLst/>
          </a:prstGeom>
          <a:noFill/>
        </p:spPr>
        <p:txBody>
          <a:bodyPr wrap="none" rtlCol="0">
            <a:spAutoFit/>
          </a:bodyPr>
          <a:lstStyle/>
          <a:p>
            <a:r>
              <a:rPr lang="en-US" sz="4000" dirty="0"/>
              <a:t>Moodle site</a:t>
            </a:r>
          </a:p>
        </p:txBody>
      </p:sp>
      <p:pic>
        <p:nvPicPr>
          <p:cNvPr id="8" name="Picture 7" descr="A picture containing drawing&#10;&#10;Description automatically generated">
            <a:extLst>
              <a:ext uri="{FF2B5EF4-FFF2-40B4-BE49-F238E27FC236}">
                <a16:creationId xmlns:a16="http://schemas.microsoft.com/office/drawing/2014/main" id="{13D78C41-1D92-714B-86B1-10C37AE662A8}"/>
              </a:ext>
            </a:extLst>
          </p:cNvPr>
          <p:cNvPicPr>
            <a:picLocks noChangeAspect="1"/>
          </p:cNvPicPr>
          <p:nvPr/>
        </p:nvPicPr>
        <p:blipFill>
          <a:blip r:embed="rId3"/>
          <a:stretch>
            <a:fillRect/>
          </a:stretch>
        </p:blipFill>
        <p:spPr>
          <a:xfrm>
            <a:off x="2298194" y="4151869"/>
            <a:ext cx="798000" cy="766291"/>
          </a:xfrm>
          <a:prstGeom prst="rect">
            <a:avLst/>
          </a:prstGeom>
        </p:spPr>
      </p:pic>
    </p:spTree>
    <p:extLst>
      <p:ext uri="{BB962C8B-B14F-4D97-AF65-F5344CB8AC3E}">
        <p14:creationId xmlns:p14="http://schemas.microsoft.com/office/powerpoint/2010/main" val="5264563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sign above a store&#10;&#10;Description automatically generated">
            <a:extLst>
              <a:ext uri="{FF2B5EF4-FFF2-40B4-BE49-F238E27FC236}">
                <a16:creationId xmlns:a16="http://schemas.microsoft.com/office/drawing/2014/main" id="{6DA7F339-E504-5B46-9E7F-A60B9C8FDBF9}"/>
              </a:ext>
            </a:extLst>
          </p:cNvPr>
          <p:cNvPicPr>
            <a:picLocks noGrp="1" noChangeAspect="1"/>
          </p:cNvPicPr>
          <p:nvPr>
            <p:ph idx="1"/>
          </p:nvPr>
        </p:nvPicPr>
        <p:blipFill rotWithShape="1">
          <a:blip r:embed="rId2"/>
          <a:srcRect t="8199" b="8468"/>
          <a:stretch/>
        </p:blipFill>
        <p:spPr>
          <a:xfrm>
            <a:off x="20" y="10"/>
            <a:ext cx="12191980" cy="6857990"/>
          </a:xfrm>
          <a:prstGeom prst="rect">
            <a:avLst/>
          </a:prstGeom>
        </p:spPr>
      </p:pic>
      <p:sp>
        <p:nvSpPr>
          <p:cNvPr id="2" name="Title 1">
            <a:extLst>
              <a:ext uri="{FF2B5EF4-FFF2-40B4-BE49-F238E27FC236}">
                <a16:creationId xmlns:a16="http://schemas.microsoft.com/office/drawing/2014/main" id="{41AF50BB-6D5C-D64E-8876-145198BF3D5B}"/>
              </a:ext>
            </a:extLst>
          </p:cNvPr>
          <p:cNvSpPr>
            <a:spLocks noGrp="1"/>
          </p:cNvSpPr>
          <p:nvPr>
            <p:ph type="title"/>
          </p:nvPr>
        </p:nvSpPr>
        <p:spPr>
          <a:xfrm>
            <a:off x="8195733" y="1524001"/>
            <a:ext cx="3549733" cy="3478384"/>
          </a:xfrm>
        </p:spPr>
        <p:txBody>
          <a:bodyPr vert="horz" lIns="91440" tIns="45720" rIns="91440" bIns="45720" rtlCol="0" anchor="b">
            <a:normAutofit fontScale="90000"/>
          </a:bodyPr>
          <a:lstStyle/>
          <a:p>
            <a:r>
              <a:rPr lang="en-US" sz="3600" dirty="0">
                <a:solidFill>
                  <a:srgbClr val="FFFFFF"/>
                </a:solidFill>
              </a:rPr>
              <a:t>This looks better!</a:t>
            </a:r>
            <a:br>
              <a:rPr lang="en-US" sz="3600" dirty="0">
                <a:solidFill>
                  <a:srgbClr val="FFFFFF"/>
                </a:solidFill>
              </a:rPr>
            </a:br>
            <a:r>
              <a:rPr lang="en-US" sz="3600" dirty="0">
                <a:solidFill>
                  <a:srgbClr val="FFFFFF"/>
                </a:solidFill>
              </a:rPr>
              <a:t>You can add components to your </a:t>
            </a:r>
            <a:r>
              <a:rPr lang="en-US" sz="3600" dirty="0" err="1">
                <a:solidFill>
                  <a:srgbClr val="FFFFFF"/>
                </a:solidFill>
              </a:rPr>
              <a:t>moodle</a:t>
            </a:r>
            <a:r>
              <a:rPr lang="en-US" sz="3600" dirty="0">
                <a:solidFill>
                  <a:srgbClr val="FFFFFF"/>
                </a:solidFill>
              </a:rPr>
              <a:t> site &amp; then develop your a strategy for </a:t>
            </a:r>
            <a:r>
              <a:rPr lang="en-US" sz="3600" dirty="0" err="1">
                <a:solidFill>
                  <a:srgbClr val="FFFFFF"/>
                </a:solidFill>
              </a:rPr>
              <a:t>ineracting</a:t>
            </a:r>
            <a:r>
              <a:rPr lang="en-US" sz="3600" dirty="0">
                <a:solidFill>
                  <a:srgbClr val="FFFFFF"/>
                </a:solidFill>
              </a:rPr>
              <a:t> through them</a:t>
            </a:r>
          </a:p>
        </p:txBody>
      </p:sp>
    </p:spTree>
    <p:extLst>
      <p:ext uri="{BB962C8B-B14F-4D97-AF65-F5344CB8AC3E}">
        <p14:creationId xmlns:p14="http://schemas.microsoft.com/office/powerpoint/2010/main" val="12545640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store front at night&#10;&#10;Description automatically generated">
            <a:extLst>
              <a:ext uri="{FF2B5EF4-FFF2-40B4-BE49-F238E27FC236}">
                <a16:creationId xmlns:a16="http://schemas.microsoft.com/office/drawing/2014/main" id="{C15B5897-AA3D-8B44-80CE-ED3988C0A0CB}"/>
              </a:ext>
            </a:extLst>
          </p:cNvPr>
          <p:cNvPicPr>
            <a:picLocks noGrp="1" noChangeAspect="1"/>
          </p:cNvPicPr>
          <p:nvPr>
            <p:ph idx="1"/>
          </p:nvPr>
        </p:nvPicPr>
        <p:blipFill rotWithShape="1">
          <a:blip r:embed="rId2"/>
          <a:srcRect t="16304" b="1579"/>
          <a:stretch/>
        </p:blipFill>
        <p:spPr>
          <a:xfrm>
            <a:off x="20" y="0"/>
            <a:ext cx="12191980" cy="6857990"/>
          </a:xfrm>
          <a:prstGeom prst="rect">
            <a:avLst/>
          </a:prstGeom>
        </p:spPr>
      </p:pic>
      <p:sp>
        <p:nvSpPr>
          <p:cNvPr id="2" name="Title 1">
            <a:extLst>
              <a:ext uri="{FF2B5EF4-FFF2-40B4-BE49-F238E27FC236}">
                <a16:creationId xmlns:a16="http://schemas.microsoft.com/office/drawing/2014/main" id="{62602FAD-5A5E-0A46-89CF-E09B81DF72E8}"/>
              </a:ext>
            </a:extLst>
          </p:cNvPr>
          <p:cNvSpPr>
            <a:spLocks noGrp="1"/>
          </p:cNvSpPr>
          <p:nvPr>
            <p:ph type="title"/>
          </p:nvPr>
        </p:nvSpPr>
        <p:spPr>
          <a:xfrm>
            <a:off x="8195733" y="1524001"/>
            <a:ext cx="3412067" cy="3478384"/>
          </a:xfrm>
        </p:spPr>
        <p:txBody>
          <a:bodyPr vert="horz" lIns="91440" tIns="45720" rIns="91440" bIns="45720" rtlCol="0" anchor="b">
            <a:normAutofit/>
          </a:bodyPr>
          <a:lstStyle/>
          <a:p>
            <a:r>
              <a:rPr lang="en-US" sz="3600" dirty="0">
                <a:solidFill>
                  <a:srgbClr val="FFFFFF"/>
                </a:solidFill>
              </a:rPr>
              <a:t>Be careful !</a:t>
            </a:r>
            <a:br>
              <a:rPr lang="en-US" sz="3600" dirty="0">
                <a:solidFill>
                  <a:srgbClr val="FFFFFF"/>
                </a:solidFill>
              </a:rPr>
            </a:br>
            <a:r>
              <a:rPr lang="en-US" sz="3600" dirty="0">
                <a:solidFill>
                  <a:srgbClr val="FFFFFF"/>
                </a:solidFill>
              </a:rPr>
              <a:t>Not too much!</a:t>
            </a:r>
          </a:p>
        </p:txBody>
      </p:sp>
    </p:spTree>
    <p:extLst>
      <p:ext uri="{BB962C8B-B14F-4D97-AF65-F5344CB8AC3E}">
        <p14:creationId xmlns:p14="http://schemas.microsoft.com/office/powerpoint/2010/main" val="184516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FCA05-8321-4740-9322-5B3F5D719417}"/>
              </a:ext>
            </a:extLst>
          </p:cNvPr>
          <p:cNvSpPr>
            <a:spLocks noGrp="1"/>
          </p:cNvSpPr>
          <p:nvPr>
            <p:ph type="title"/>
          </p:nvPr>
        </p:nvSpPr>
        <p:spPr>
          <a:xfrm>
            <a:off x="613913" y="830951"/>
            <a:ext cx="4182373" cy="4258634"/>
          </a:xfrm>
        </p:spPr>
        <p:txBody>
          <a:bodyPr>
            <a:normAutofit/>
          </a:bodyPr>
          <a:lstStyle/>
          <a:p>
            <a:r>
              <a:rPr lang="en-US" dirty="0"/>
              <a:t>My recommended Moodle</a:t>
            </a:r>
            <a:br>
              <a:rPr lang="en-US" dirty="0"/>
            </a:br>
            <a:r>
              <a:rPr lang="en-US" dirty="0"/>
              <a:t>Asynchronous</a:t>
            </a:r>
            <a:br>
              <a:rPr lang="en-US" dirty="0"/>
            </a:br>
            <a:r>
              <a:rPr lang="en-US" dirty="0"/>
              <a:t>Tools for students</a:t>
            </a:r>
          </a:p>
        </p:txBody>
      </p:sp>
      <p:graphicFrame>
        <p:nvGraphicFramePr>
          <p:cNvPr id="4" name="Content Placeholder 4">
            <a:extLst>
              <a:ext uri="{FF2B5EF4-FFF2-40B4-BE49-F238E27FC236}">
                <a16:creationId xmlns:a16="http://schemas.microsoft.com/office/drawing/2014/main" id="{765F0A8C-55DF-5F48-8670-F6FFEB29BE19}"/>
              </a:ext>
            </a:extLst>
          </p:cNvPr>
          <p:cNvGraphicFramePr>
            <a:graphicFrameLocks/>
          </p:cNvGraphicFramePr>
          <p:nvPr>
            <p:extLst>
              <p:ext uri="{D42A27DB-BD31-4B8C-83A1-F6EECF244321}">
                <p14:modId xmlns:p14="http://schemas.microsoft.com/office/powerpoint/2010/main" val="2944099259"/>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434958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1274F54-E399-4A4D-8C01-0BE986EADFB7}"/>
              </a:ext>
            </a:extLst>
          </p:cNvPr>
          <p:cNvSpPr txBox="1"/>
          <p:nvPr/>
        </p:nvSpPr>
        <p:spPr>
          <a:xfrm>
            <a:off x="249074" y="408427"/>
            <a:ext cx="11268271" cy="4524315"/>
          </a:xfrm>
          <a:prstGeom prst="rect">
            <a:avLst/>
          </a:prstGeom>
          <a:noFill/>
        </p:spPr>
        <p:txBody>
          <a:bodyPr wrap="square" rtlCol="0">
            <a:spAutoFit/>
          </a:bodyPr>
          <a:lstStyle/>
          <a:p>
            <a:pPr algn="ctr"/>
            <a:r>
              <a:rPr lang="en-US" sz="9600" dirty="0">
                <a:ea typeface="Roboto Mono" pitchFamily="2" charset="0"/>
              </a:rPr>
              <a:t>Thinking about platforms synchronous delivery</a:t>
            </a:r>
            <a:endParaRPr lang="en-US" sz="9600" dirty="0"/>
          </a:p>
        </p:txBody>
      </p:sp>
    </p:spTree>
    <p:extLst>
      <p:ext uri="{BB962C8B-B14F-4D97-AF65-F5344CB8AC3E}">
        <p14:creationId xmlns:p14="http://schemas.microsoft.com/office/powerpoint/2010/main" val="37298217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A person in a yellow room&#10;&#10;Description automatically generated">
            <a:extLst>
              <a:ext uri="{FF2B5EF4-FFF2-40B4-BE49-F238E27FC236}">
                <a16:creationId xmlns:a16="http://schemas.microsoft.com/office/drawing/2014/main" id="{B0C5613B-4196-854E-A5C9-F23D79191719}"/>
              </a:ext>
            </a:extLst>
          </p:cNvPr>
          <p:cNvPicPr>
            <a:picLocks noChangeAspect="1"/>
          </p:cNvPicPr>
          <p:nvPr/>
        </p:nvPicPr>
        <p:blipFill>
          <a:blip r:embed="rId2"/>
          <a:stretch>
            <a:fillRect/>
          </a:stretch>
        </p:blipFill>
        <p:spPr>
          <a:xfrm>
            <a:off x="4326568" y="4004741"/>
            <a:ext cx="3942242" cy="2906906"/>
          </a:xfrm>
          <a:prstGeom prst="rect">
            <a:avLst/>
          </a:prstGeom>
        </p:spPr>
      </p:pic>
      <p:pic>
        <p:nvPicPr>
          <p:cNvPr id="7" name="Picture 6" descr="A picture containing table&#10;&#10;Description automatically generated">
            <a:extLst>
              <a:ext uri="{FF2B5EF4-FFF2-40B4-BE49-F238E27FC236}">
                <a16:creationId xmlns:a16="http://schemas.microsoft.com/office/drawing/2014/main" id="{2E1D61D2-0018-2441-8808-85995A9F3FD5}"/>
              </a:ext>
            </a:extLst>
          </p:cNvPr>
          <p:cNvPicPr>
            <a:picLocks noChangeAspect="1"/>
          </p:cNvPicPr>
          <p:nvPr/>
        </p:nvPicPr>
        <p:blipFill rotWithShape="1">
          <a:blip r:embed="rId3"/>
          <a:srcRect t="7131" r="-1" b="1232"/>
          <a:stretch/>
        </p:blipFill>
        <p:spPr>
          <a:xfrm>
            <a:off x="2637910" y="2001576"/>
            <a:ext cx="2765524" cy="2055119"/>
          </a:xfrm>
          <a:prstGeom prst="rect">
            <a:avLst/>
          </a:prstGeom>
        </p:spPr>
      </p:pic>
      <p:pic>
        <p:nvPicPr>
          <p:cNvPr id="5" name="Content Placeholder 4" descr="A picture containing table, sign, computer, game&#10;&#10;Description automatically generated">
            <a:extLst>
              <a:ext uri="{FF2B5EF4-FFF2-40B4-BE49-F238E27FC236}">
                <a16:creationId xmlns:a16="http://schemas.microsoft.com/office/drawing/2014/main" id="{69BE0939-FEA5-4D4A-94E8-79838243E70D}"/>
              </a:ext>
            </a:extLst>
          </p:cNvPr>
          <p:cNvPicPr>
            <a:picLocks noGrp="1" noChangeAspect="1"/>
          </p:cNvPicPr>
          <p:nvPr>
            <p:ph idx="1"/>
          </p:nvPr>
        </p:nvPicPr>
        <p:blipFill rotWithShape="1">
          <a:blip r:embed="rId4"/>
          <a:srcRect r="-1" b="3927"/>
          <a:stretch/>
        </p:blipFill>
        <p:spPr>
          <a:xfrm>
            <a:off x="-44891" y="2063050"/>
            <a:ext cx="2682801" cy="1993645"/>
          </a:xfrm>
          <a:prstGeom prst="rect">
            <a:avLst/>
          </a:prstGeom>
        </p:spPr>
      </p:pic>
      <p:sp>
        <p:nvSpPr>
          <p:cNvPr id="2" name="Title 1">
            <a:extLst>
              <a:ext uri="{FF2B5EF4-FFF2-40B4-BE49-F238E27FC236}">
                <a16:creationId xmlns:a16="http://schemas.microsoft.com/office/drawing/2014/main" id="{7DA8F340-3CB7-DC4F-A8C7-2138E40B3B7F}"/>
              </a:ext>
            </a:extLst>
          </p:cNvPr>
          <p:cNvSpPr>
            <a:spLocks noGrp="1"/>
          </p:cNvSpPr>
          <p:nvPr>
            <p:ph type="title"/>
          </p:nvPr>
        </p:nvSpPr>
        <p:spPr>
          <a:xfrm>
            <a:off x="212086" y="866725"/>
            <a:ext cx="11439414" cy="897439"/>
          </a:xfrm>
        </p:spPr>
        <p:txBody>
          <a:bodyPr vert="horz" lIns="91440" tIns="45720" rIns="91440" bIns="45720" rtlCol="0" anchor="ctr">
            <a:normAutofit fontScale="90000"/>
          </a:bodyPr>
          <a:lstStyle/>
          <a:p>
            <a:pPr algn="ctr">
              <a:lnSpc>
                <a:spcPct val="83000"/>
              </a:lnSpc>
            </a:pPr>
            <a:r>
              <a:rPr lang="en-US" sz="4400" b="1" cap="all" spc="-100" dirty="0">
                <a:solidFill>
                  <a:schemeClr val="tx1"/>
                </a:solidFill>
              </a:rPr>
              <a:t>you might be using a pre-existing live class stream tool, however….</a:t>
            </a:r>
          </a:p>
        </p:txBody>
      </p:sp>
      <p:pic>
        <p:nvPicPr>
          <p:cNvPr id="17" name="Content Placeholder 4" descr="A picture containing indoor, playing, building, room&#10;&#10;Description automatically generated">
            <a:extLst>
              <a:ext uri="{FF2B5EF4-FFF2-40B4-BE49-F238E27FC236}">
                <a16:creationId xmlns:a16="http://schemas.microsoft.com/office/drawing/2014/main" id="{38E9DD77-C054-9341-8A11-ED05512D5920}"/>
              </a:ext>
            </a:extLst>
          </p:cNvPr>
          <p:cNvPicPr>
            <a:picLocks noChangeAspect="1"/>
          </p:cNvPicPr>
          <p:nvPr/>
        </p:nvPicPr>
        <p:blipFill>
          <a:blip r:embed="rId5"/>
          <a:stretch>
            <a:fillRect/>
          </a:stretch>
        </p:blipFill>
        <p:spPr>
          <a:xfrm>
            <a:off x="8268810" y="4004741"/>
            <a:ext cx="3923190" cy="2897402"/>
          </a:xfrm>
          <a:prstGeom prst="rect">
            <a:avLst/>
          </a:prstGeom>
        </p:spPr>
      </p:pic>
      <p:sp>
        <p:nvSpPr>
          <p:cNvPr id="3" name="TextBox 2">
            <a:extLst>
              <a:ext uri="{FF2B5EF4-FFF2-40B4-BE49-F238E27FC236}">
                <a16:creationId xmlns:a16="http://schemas.microsoft.com/office/drawing/2014/main" id="{47EDC04E-6490-F34E-8C66-F530B2EA4E2B}"/>
              </a:ext>
            </a:extLst>
          </p:cNvPr>
          <p:cNvSpPr txBox="1"/>
          <p:nvPr/>
        </p:nvSpPr>
        <p:spPr>
          <a:xfrm>
            <a:off x="5708821" y="2261286"/>
            <a:ext cx="5341270" cy="954107"/>
          </a:xfrm>
          <a:prstGeom prst="rect">
            <a:avLst/>
          </a:prstGeom>
          <a:noFill/>
        </p:spPr>
        <p:txBody>
          <a:bodyPr wrap="none" rtlCol="0">
            <a:spAutoFit/>
          </a:bodyPr>
          <a:lstStyle/>
          <a:p>
            <a:r>
              <a:rPr lang="en-US" sz="2800" dirty="0"/>
              <a:t>Also you can unlock extra features!</a:t>
            </a:r>
          </a:p>
          <a:p>
            <a:r>
              <a:rPr lang="en-US" sz="2800" dirty="0"/>
              <a:t>Don’t just use the doorway!</a:t>
            </a:r>
          </a:p>
        </p:txBody>
      </p:sp>
    </p:spTree>
    <p:extLst>
      <p:ext uri="{BB962C8B-B14F-4D97-AF65-F5344CB8AC3E}">
        <p14:creationId xmlns:p14="http://schemas.microsoft.com/office/powerpoint/2010/main" val="30823047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D6688CF-55E0-464B-8CE9-087A64BFD754}"/>
              </a:ext>
            </a:extLst>
          </p:cNvPr>
          <p:cNvSpPr>
            <a:spLocks noGrp="1"/>
          </p:cNvSpPr>
          <p:nvPr>
            <p:ph type="ctrTitle"/>
          </p:nvPr>
        </p:nvSpPr>
        <p:spPr>
          <a:xfrm>
            <a:off x="783771" y="1066800"/>
            <a:ext cx="5727760" cy="4724400"/>
          </a:xfrm>
        </p:spPr>
        <p:txBody>
          <a:bodyPr anchor="ctr">
            <a:normAutofit/>
          </a:bodyPr>
          <a:lstStyle/>
          <a:p>
            <a:pPr algn="r"/>
            <a:r>
              <a:rPr lang="en-US" sz="6600" dirty="0">
                <a:solidFill>
                  <a:schemeClr val="tx1">
                    <a:alpha val="90000"/>
                  </a:schemeClr>
                </a:solidFill>
              </a:rPr>
              <a:t>Let the type of class guide you to the tool</a:t>
            </a:r>
          </a:p>
        </p:txBody>
      </p:sp>
      <p:pic>
        <p:nvPicPr>
          <p:cNvPr id="8" name="Picture 7" descr="A picture containing drawing&#10;&#10;Description automatically generated">
            <a:extLst>
              <a:ext uri="{FF2B5EF4-FFF2-40B4-BE49-F238E27FC236}">
                <a16:creationId xmlns:a16="http://schemas.microsoft.com/office/drawing/2014/main" id="{5B77194A-C2D0-AD4C-A991-211FCCF8DC70}"/>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8192298" y="516682"/>
            <a:ext cx="1371832" cy="1371832"/>
          </a:xfrm>
          <a:prstGeom prst="rect">
            <a:avLst/>
          </a:prstGeom>
        </p:spPr>
      </p:pic>
      <p:pic>
        <p:nvPicPr>
          <p:cNvPr id="9" name="Picture 8" descr="A close up of a sign&#10;&#10;Description automatically generated">
            <a:extLst>
              <a:ext uri="{FF2B5EF4-FFF2-40B4-BE49-F238E27FC236}">
                <a16:creationId xmlns:a16="http://schemas.microsoft.com/office/drawing/2014/main" id="{E43F3235-A480-254F-861C-6BEC8829D9F9}"/>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7852540" y="3943862"/>
            <a:ext cx="2929295" cy="1208334"/>
          </a:xfrm>
          <a:prstGeom prst="rect">
            <a:avLst/>
          </a:prstGeom>
        </p:spPr>
      </p:pic>
      <p:pic>
        <p:nvPicPr>
          <p:cNvPr id="11" name="Picture 10" descr="A picture containing object, clock, drawing&#10;&#10;Description automatically generated">
            <a:extLst>
              <a:ext uri="{FF2B5EF4-FFF2-40B4-BE49-F238E27FC236}">
                <a16:creationId xmlns:a16="http://schemas.microsoft.com/office/drawing/2014/main" id="{8FA2BB9B-26AF-5146-9701-8A18747B82FF}"/>
              </a:ext>
            </a:extLst>
          </p:cNvPr>
          <p:cNvPicPr>
            <a:picLocks noChangeAspect="1"/>
          </p:cNvPicPr>
          <p:nvPr/>
        </p:nvPicPr>
        <p:blipFill>
          <a:blip r:embed="rId6">
            <a:extLst>
              <a:ext uri="{837473B0-CC2E-450A-ABE3-18F120FF3D39}">
                <a1611:picAttrSrcUrl xmlns:a1611="http://schemas.microsoft.com/office/drawing/2016/11/main" r:id="rId7"/>
              </a:ext>
            </a:extLst>
          </a:blip>
          <a:stretch>
            <a:fillRect/>
          </a:stretch>
        </p:blipFill>
        <p:spPr>
          <a:xfrm>
            <a:off x="8054257" y="2022841"/>
            <a:ext cx="1782533" cy="1657755"/>
          </a:xfrm>
          <a:prstGeom prst="rect">
            <a:avLst/>
          </a:prstGeom>
        </p:spPr>
      </p:pic>
    </p:spTree>
    <p:extLst>
      <p:ext uri="{BB962C8B-B14F-4D97-AF65-F5344CB8AC3E}">
        <p14:creationId xmlns:p14="http://schemas.microsoft.com/office/powerpoint/2010/main" val="42664169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58850F-0BDC-474B-BA3F-97DFC32EAF85}"/>
              </a:ext>
            </a:extLst>
          </p:cNvPr>
          <p:cNvSpPr>
            <a:spLocks noGrp="1"/>
          </p:cNvSpPr>
          <p:nvPr>
            <p:ph type="title" idx="4294967295"/>
          </p:nvPr>
        </p:nvSpPr>
        <p:spPr>
          <a:xfrm>
            <a:off x="526211" y="1276709"/>
            <a:ext cx="11225003" cy="2674099"/>
          </a:xfrm>
        </p:spPr>
        <p:txBody>
          <a:bodyPr>
            <a:normAutofit/>
          </a:bodyPr>
          <a:lstStyle/>
          <a:p>
            <a:pPr algn="ctr"/>
            <a:r>
              <a:rPr lang="en-US" sz="7200" b="1" dirty="0">
                <a:ea typeface="Roboto Mono" pitchFamily="2" charset="0"/>
              </a:rPr>
              <a:t>How to structure an online synchronous class</a:t>
            </a:r>
            <a:endParaRPr lang="en-US" sz="7200" b="1" dirty="0"/>
          </a:p>
        </p:txBody>
      </p:sp>
    </p:spTree>
    <p:extLst>
      <p:ext uri="{BB962C8B-B14F-4D97-AF65-F5344CB8AC3E}">
        <p14:creationId xmlns:p14="http://schemas.microsoft.com/office/powerpoint/2010/main" val="22735200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7DBDD8-E82D-3146-91EC-01B3E952DE0E}"/>
              </a:ext>
            </a:extLst>
          </p:cNvPr>
          <p:cNvSpPr>
            <a:spLocks noGrp="1"/>
          </p:cNvSpPr>
          <p:nvPr>
            <p:ph type="title"/>
          </p:nvPr>
        </p:nvSpPr>
        <p:spPr>
          <a:xfrm>
            <a:off x="590744" y="1404980"/>
            <a:ext cx="4425962" cy="3414609"/>
          </a:xfrm>
        </p:spPr>
        <p:txBody>
          <a:bodyPr vert="horz" lIns="91440" tIns="45720" rIns="91440" bIns="45720" rtlCol="0" anchor="b">
            <a:normAutofit/>
          </a:bodyPr>
          <a:lstStyle/>
          <a:p>
            <a:r>
              <a:rPr lang="en-US" sz="3300" dirty="0"/>
              <a:t>Online classes – </a:t>
            </a:r>
            <a:br>
              <a:rPr lang="en-US" sz="3300" dirty="0"/>
            </a:br>
            <a:r>
              <a:rPr lang="en-US" sz="3300" dirty="0"/>
              <a:t>Think about it like a rocket launch!</a:t>
            </a:r>
            <a:br>
              <a:rPr lang="en-US" sz="3300" dirty="0"/>
            </a:br>
            <a:r>
              <a:rPr lang="en-US" sz="3300" kern="1200" dirty="0">
                <a:solidFill>
                  <a:schemeClr val="tx1"/>
                </a:solidFill>
                <a:latin typeface="+mj-lt"/>
                <a:ea typeface="+mj-ea"/>
                <a:cs typeface="+mj-cs"/>
              </a:rPr>
              <a:t>t-20 to t+90</a:t>
            </a:r>
            <a:br>
              <a:rPr lang="en-US" sz="3300" kern="1200" dirty="0">
                <a:solidFill>
                  <a:schemeClr val="tx1"/>
                </a:solidFill>
                <a:latin typeface="+mj-lt"/>
                <a:ea typeface="+mj-ea"/>
                <a:cs typeface="+mj-cs"/>
              </a:rPr>
            </a:br>
            <a:r>
              <a:rPr lang="en-US" sz="3300" kern="1200" dirty="0">
                <a:solidFill>
                  <a:schemeClr val="tx1"/>
                </a:solidFill>
                <a:latin typeface="+mj-lt"/>
                <a:ea typeface="+mj-ea"/>
                <a:cs typeface="+mj-cs"/>
              </a:rPr>
              <a:t>where t = tutorial start time (e.g. 9am)</a:t>
            </a:r>
          </a:p>
        </p:txBody>
      </p:sp>
      <p:pic>
        <p:nvPicPr>
          <p:cNvPr id="4" name="Picture 3" descr="Smoke coming from it&#10;&#10;Description automatically generated">
            <a:extLst>
              <a:ext uri="{FF2B5EF4-FFF2-40B4-BE49-F238E27FC236}">
                <a16:creationId xmlns:a16="http://schemas.microsoft.com/office/drawing/2014/main" id="{82B47E35-3A87-554C-9A8F-2151F49B4440}"/>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11639" r="25501" b="-2"/>
          <a:stretch/>
        </p:blipFill>
        <p:spPr>
          <a:xfrm>
            <a:off x="5733768" y="-1"/>
            <a:ext cx="6458232" cy="6858001"/>
          </a:xfrm>
          <a:custGeom>
            <a:avLst/>
            <a:gdLst/>
            <a:ahLst/>
            <a:cxnLst/>
            <a:rect l="l" t="t" r="r" b="b"/>
            <a:pathLst>
              <a:path w="6458232" h="6858001">
                <a:moveTo>
                  <a:pt x="2209000" y="0"/>
                </a:moveTo>
                <a:lnTo>
                  <a:pt x="6458232" y="0"/>
                </a:lnTo>
                <a:lnTo>
                  <a:pt x="6458232" y="6858001"/>
                </a:lnTo>
                <a:lnTo>
                  <a:pt x="651045" y="6858001"/>
                </a:lnTo>
                <a:lnTo>
                  <a:pt x="635146" y="6830200"/>
                </a:lnTo>
                <a:cubicBezTo>
                  <a:pt x="230085" y="6080469"/>
                  <a:pt x="0" y="5221296"/>
                  <a:pt x="0" y="4308089"/>
                </a:cubicBezTo>
                <a:cubicBezTo>
                  <a:pt x="0" y="2572997"/>
                  <a:pt x="830606" y="1032965"/>
                  <a:pt x="2113832" y="68046"/>
                </a:cubicBezTo>
                <a:close/>
              </a:path>
            </a:pathLst>
          </a:custGeom>
        </p:spPr>
      </p:pic>
    </p:spTree>
    <p:extLst>
      <p:ext uri="{BB962C8B-B14F-4D97-AF65-F5344CB8AC3E}">
        <p14:creationId xmlns:p14="http://schemas.microsoft.com/office/powerpoint/2010/main" val="10970491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4D53604-CE95-FF42-80C9-70DEBDB59983}"/>
              </a:ext>
            </a:extLst>
          </p:cNvPr>
          <p:cNvSpPr/>
          <p:nvPr/>
        </p:nvSpPr>
        <p:spPr>
          <a:xfrm>
            <a:off x="0" y="563204"/>
            <a:ext cx="9881755" cy="6273498"/>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3" name="TextBox 2">
            <a:extLst>
              <a:ext uri="{FF2B5EF4-FFF2-40B4-BE49-F238E27FC236}">
                <a16:creationId xmlns:a16="http://schemas.microsoft.com/office/drawing/2014/main" id="{3DF68C5B-BA62-AA49-9D68-451F15D63A14}"/>
              </a:ext>
            </a:extLst>
          </p:cNvPr>
          <p:cNvSpPr txBox="1"/>
          <p:nvPr/>
        </p:nvSpPr>
        <p:spPr>
          <a:xfrm>
            <a:off x="155864" y="0"/>
            <a:ext cx="4769575" cy="646331"/>
          </a:xfrm>
          <a:prstGeom prst="rect">
            <a:avLst/>
          </a:prstGeom>
          <a:noFill/>
        </p:spPr>
        <p:txBody>
          <a:bodyPr wrap="none" rtlCol="0">
            <a:spAutoFit/>
          </a:bodyPr>
          <a:lstStyle/>
          <a:p>
            <a:r>
              <a:rPr lang="en-US" sz="3600" b="1" dirty="0"/>
              <a:t>About Dr Victoria Clout:</a:t>
            </a:r>
          </a:p>
        </p:txBody>
      </p:sp>
      <p:sp>
        <p:nvSpPr>
          <p:cNvPr id="4" name="TextBox 3">
            <a:extLst>
              <a:ext uri="{FF2B5EF4-FFF2-40B4-BE49-F238E27FC236}">
                <a16:creationId xmlns:a16="http://schemas.microsoft.com/office/drawing/2014/main" id="{E4186EE1-97E4-A44F-B201-0ECC3E1D51F9}"/>
              </a:ext>
            </a:extLst>
          </p:cNvPr>
          <p:cNvSpPr txBox="1"/>
          <p:nvPr/>
        </p:nvSpPr>
        <p:spPr>
          <a:xfrm>
            <a:off x="311728" y="563203"/>
            <a:ext cx="8697190" cy="5755422"/>
          </a:xfrm>
          <a:prstGeom prst="rect">
            <a:avLst/>
          </a:prstGeom>
          <a:noFill/>
        </p:spPr>
        <p:txBody>
          <a:bodyPr wrap="square" rtlCol="0">
            <a:spAutoFit/>
          </a:bodyPr>
          <a:lstStyle/>
          <a:p>
            <a:r>
              <a:rPr lang="en-AU" sz="1600" dirty="0"/>
              <a:t>A Senior Lecturer at UNSW Sydney. Victoria does high quality research projects within the areas of corporate governance, financial accounting and corporate finance. Victoria's research has relevance to the accounting industry, market regulators and investors. </a:t>
            </a:r>
            <a:r>
              <a:rPr lang="en-US" sz="1600" dirty="0"/>
              <a:t> </a:t>
            </a:r>
            <a:r>
              <a:rPr lang="en-AU" sz="1600" dirty="0"/>
              <a:t>Victoria is a PhD qualified academic, with analytical skills, a track record in high quality research design, accounting knowledge, and experience in active learning and online teaching. </a:t>
            </a:r>
          </a:p>
          <a:p>
            <a:endParaRPr lang="en-US" dirty="0"/>
          </a:p>
          <a:p>
            <a:r>
              <a:rPr lang="en-US" dirty="0"/>
              <a:t>Find out more about Victoria…</a:t>
            </a:r>
          </a:p>
          <a:p>
            <a:pPr marL="742932" lvl="1" indent="-285750">
              <a:buFont typeface="Arial" panose="020B0604020202020204" pitchFamily="34" charset="0"/>
              <a:buChar char="•"/>
            </a:pPr>
            <a:r>
              <a:rPr lang="en-US" b="1" dirty="0" err="1"/>
              <a:t>Youtube</a:t>
            </a:r>
            <a:r>
              <a:rPr lang="en-US" b="1" dirty="0"/>
              <a:t> videos</a:t>
            </a:r>
            <a:r>
              <a:rPr lang="en-US" dirty="0"/>
              <a:t>: </a:t>
            </a:r>
            <a:r>
              <a:rPr lang="en-US" dirty="0">
                <a:hlinkClick r:id="rId2"/>
              </a:rPr>
              <a:t>www.youtube.com/VictoriaClout</a:t>
            </a:r>
            <a:r>
              <a:rPr lang="en-US" dirty="0"/>
              <a:t> </a:t>
            </a:r>
          </a:p>
          <a:p>
            <a:pPr marL="742932" lvl="1" indent="-285750">
              <a:buFont typeface="Arial" panose="020B0604020202020204" pitchFamily="34" charset="0"/>
              <a:buChar char="•"/>
            </a:pPr>
            <a:r>
              <a:rPr lang="en-US" b="1" dirty="0"/>
              <a:t>LinkedIn</a:t>
            </a:r>
            <a:r>
              <a:rPr lang="en-US" dirty="0"/>
              <a:t>: </a:t>
            </a:r>
            <a:r>
              <a:rPr lang="en-US" dirty="0">
                <a:hlinkClick r:id="rId3"/>
              </a:rPr>
              <a:t>https://www.linkedin.com/in/victoria-clout-2b97031a/</a:t>
            </a:r>
            <a:endParaRPr lang="en-US" dirty="0"/>
          </a:p>
          <a:p>
            <a:pPr marL="742932" lvl="1" indent="-285750">
              <a:buFont typeface="Arial" panose="020B0604020202020204" pitchFamily="34" charset="0"/>
              <a:buChar char="•"/>
            </a:pPr>
            <a:r>
              <a:rPr lang="en-US" b="1" dirty="0"/>
              <a:t>Twitter</a:t>
            </a:r>
            <a:r>
              <a:rPr lang="en-US" dirty="0"/>
              <a:t>: </a:t>
            </a:r>
            <a:r>
              <a:rPr lang="en-US" dirty="0">
                <a:hlinkClick r:id="rId4"/>
              </a:rPr>
              <a:t>https://twitter.com/DrVictoriaClout</a:t>
            </a:r>
            <a:endParaRPr lang="en-US" dirty="0"/>
          </a:p>
          <a:p>
            <a:pPr marL="742932" lvl="1" indent="-285750">
              <a:buFont typeface="Arial" panose="020B0604020202020204" pitchFamily="34" charset="0"/>
              <a:buChar char="•"/>
            </a:pPr>
            <a:r>
              <a:rPr lang="en-US" b="1" dirty="0"/>
              <a:t>Blog</a:t>
            </a:r>
            <a:r>
              <a:rPr lang="en-US" dirty="0"/>
              <a:t>: </a:t>
            </a:r>
            <a:r>
              <a:rPr lang="en-US" dirty="0">
                <a:hlinkClick r:id="rId5"/>
              </a:rPr>
              <a:t>https://drvclout.blogspot.com</a:t>
            </a:r>
            <a:endParaRPr lang="en-US" dirty="0"/>
          </a:p>
          <a:p>
            <a:pPr marL="742932" lvl="1" indent="-285750">
              <a:buFont typeface="Arial" panose="020B0604020202020204" pitchFamily="34" charset="0"/>
              <a:buChar char="•"/>
            </a:pPr>
            <a:r>
              <a:rPr lang="en-US" b="1" dirty="0"/>
              <a:t>Teaching</a:t>
            </a:r>
            <a:r>
              <a:rPr lang="en-US" dirty="0"/>
              <a:t> </a:t>
            </a:r>
            <a:r>
              <a:rPr lang="en-US" b="1" dirty="0"/>
              <a:t>Resources</a:t>
            </a:r>
            <a:r>
              <a:rPr lang="en-US" dirty="0"/>
              <a:t>: </a:t>
            </a:r>
            <a:r>
              <a:rPr lang="en-US" dirty="0">
                <a:hlinkClick r:id="rId6"/>
              </a:rPr>
              <a:t>https://figshare.com/authors/Victoria_Clout/8888411</a:t>
            </a:r>
            <a:r>
              <a:rPr lang="en-US" dirty="0"/>
              <a:t> </a:t>
            </a:r>
          </a:p>
          <a:p>
            <a:pPr marL="742932" lvl="1" indent="-285750">
              <a:buFont typeface="Arial" panose="020B0604020202020204" pitchFamily="34" charset="0"/>
              <a:buChar char="•"/>
            </a:pPr>
            <a:r>
              <a:rPr lang="en-US" dirty="0"/>
              <a:t>Academic </a:t>
            </a:r>
            <a:r>
              <a:rPr lang="en-US" dirty="0" err="1"/>
              <a:t>Humour</a:t>
            </a:r>
            <a:r>
              <a:rPr lang="en-US" dirty="0"/>
              <a:t> </a:t>
            </a:r>
            <a:r>
              <a:rPr lang="en-US" b="1" dirty="0"/>
              <a:t>Instagram</a:t>
            </a:r>
            <a:r>
              <a:rPr lang="en-US" dirty="0"/>
              <a:t>: </a:t>
            </a:r>
            <a:r>
              <a:rPr lang="en-US" dirty="0">
                <a:hlinkClick r:id="rId7"/>
              </a:rPr>
              <a:t>https://www.instagram.com/academichumour/</a:t>
            </a:r>
            <a:r>
              <a:rPr lang="en-US" dirty="0"/>
              <a:t> </a:t>
            </a:r>
          </a:p>
          <a:p>
            <a:pPr marL="742932" lvl="1" indent="-285750">
              <a:buFont typeface="Arial" panose="020B0604020202020204" pitchFamily="34" charset="0"/>
              <a:buChar char="•"/>
            </a:pPr>
            <a:r>
              <a:rPr lang="en-US" dirty="0"/>
              <a:t>Victoria (&amp; Amanda White’s) “I ❤️ Accounting Education” </a:t>
            </a:r>
            <a:r>
              <a:rPr lang="en-US" b="1" dirty="0"/>
              <a:t>Microsoft Team </a:t>
            </a:r>
            <a:r>
              <a:rPr lang="en-US" dirty="0"/>
              <a:t>(join 77 Academics from around the world)</a:t>
            </a:r>
          </a:p>
          <a:p>
            <a:pPr lvl="1"/>
            <a:endParaRPr lang="en-US" dirty="0"/>
          </a:p>
          <a:p>
            <a:r>
              <a:rPr lang="en-US" dirty="0"/>
              <a:t>Victoria also runs the </a:t>
            </a:r>
            <a:r>
              <a:rPr lang="en-US" b="1" dirty="0"/>
              <a:t>social media accounts </a:t>
            </a:r>
            <a:r>
              <a:rPr lang="en-US" dirty="0"/>
              <a:t>for the following </a:t>
            </a:r>
            <a:r>
              <a:rPr lang="en-US" b="1" dirty="0"/>
              <a:t>journals</a:t>
            </a:r>
            <a:r>
              <a:rPr lang="en-US" dirty="0"/>
              <a:t>:</a:t>
            </a:r>
          </a:p>
          <a:p>
            <a:pPr marL="285750" indent="-285750">
              <a:buFont typeface="Arial" panose="020B0604020202020204" pitchFamily="34" charset="0"/>
              <a:buChar char="•"/>
            </a:pPr>
            <a:r>
              <a:rPr lang="en-US" dirty="0"/>
              <a:t>Australian Journal of Management</a:t>
            </a:r>
          </a:p>
          <a:p>
            <a:pPr marL="285750" indent="-285750">
              <a:buFont typeface="Arial" panose="020B0604020202020204" pitchFamily="34" charset="0"/>
              <a:buChar char="•"/>
            </a:pPr>
            <a:r>
              <a:rPr lang="en-US" dirty="0"/>
              <a:t>Accounting &amp; Finance</a:t>
            </a:r>
          </a:p>
          <a:p>
            <a:endParaRPr lang="en-US" dirty="0"/>
          </a:p>
          <a:p>
            <a:r>
              <a:rPr lang="en-US" dirty="0"/>
              <a:t>Editorial Boards: Accounting &amp; Finance; Accounting Research Journal</a:t>
            </a:r>
          </a:p>
        </p:txBody>
      </p:sp>
      <p:pic>
        <p:nvPicPr>
          <p:cNvPr id="6" name="Picture 5" descr="A person standing in front of a building&#10;&#10;Description automatically generated">
            <a:extLst>
              <a:ext uri="{FF2B5EF4-FFF2-40B4-BE49-F238E27FC236}">
                <a16:creationId xmlns:a16="http://schemas.microsoft.com/office/drawing/2014/main" id="{2BC6809C-DA92-144D-B282-2A0AA61C69F4}"/>
              </a:ext>
            </a:extLst>
          </p:cNvPr>
          <p:cNvPicPr>
            <a:picLocks noChangeAspect="1"/>
          </p:cNvPicPr>
          <p:nvPr/>
        </p:nvPicPr>
        <p:blipFill>
          <a:blip r:embed="rId8"/>
          <a:stretch>
            <a:fillRect/>
          </a:stretch>
        </p:blipFill>
        <p:spPr>
          <a:xfrm>
            <a:off x="10037619" y="1929108"/>
            <a:ext cx="2080713" cy="1030448"/>
          </a:xfrm>
          <a:prstGeom prst="rect">
            <a:avLst/>
          </a:prstGeom>
        </p:spPr>
      </p:pic>
      <p:pic>
        <p:nvPicPr>
          <p:cNvPr id="8" name="Picture 7" descr="A person posing for the camera&#10;&#10;Description automatically generated">
            <a:extLst>
              <a:ext uri="{FF2B5EF4-FFF2-40B4-BE49-F238E27FC236}">
                <a16:creationId xmlns:a16="http://schemas.microsoft.com/office/drawing/2014/main" id="{A0824AB3-FE8D-F54A-A642-A4F075E3B033}"/>
              </a:ext>
            </a:extLst>
          </p:cNvPr>
          <p:cNvPicPr>
            <a:picLocks noChangeAspect="1"/>
          </p:cNvPicPr>
          <p:nvPr/>
        </p:nvPicPr>
        <p:blipFill>
          <a:blip r:embed="rId9"/>
          <a:stretch>
            <a:fillRect/>
          </a:stretch>
        </p:blipFill>
        <p:spPr>
          <a:xfrm>
            <a:off x="10006184" y="2995489"/>
            <a:ext cx="2143582" cy="1408927"/>
          </a:xfrm>
          <a:prstGeom prst="rect">
            <a:avLst/>
          </a:prstGeom>
        </p:spPr>
      </p:pic>
      <p:pic>
        <p:nvPicPr>
          <p:cNvPr id="10" name="Picture 9" descr="A screenshot of a cell phone&#10;&#10;Description automatically generated">
            <a:extLst>
              <a:ext uri="{FF2B5EF4-FFF2-40B4-BE49-F238E27FC236}">
                <a16:creationId xmlns:a16="http://schemas.microsoft.com/office/drawing/2014/main" id="{5170C554-4A98-9344-AE3F-4AD0EBD6235B}"/>
              </a:ext>
            </a:extLst>
          </p:cNvPr>
          <p:cNvPicPr>
            <a:picLocks noChangeAspect="1"/>
          </p:cNvPicPr>
          <p:nvPr/>
        </p:nvPicPr>
        <p:blipFill>
          <a:blip r:embed="rId10"/>
          <a:stretch>
            <a:fillRect/>
          </a:stretch>
        </p:blipFill>
        <p:spPr>
          <a:xfrm>
            <a:off x="8531657" y="5501573"/>
            <a:ext cx="3573034" cy="1265906"/>
          </a:xfrm>
          <a:prstGeom prst="rect">
            <a:avLst/>
          </a:prstGeom>
        </p:spPr>
      </p:pic>
    </p:spTree>
    <p:extLst>
      <p:ext uri="{BB962C8B-B14F-4D97-AF65-F5344CB8AC3E}">
        <p14:creationId xmlns:p14="http://schemas.microsoft.com/office/powerpoint/2010/main" val="15834276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DD8B513-4AC6-A347-B04D-CBD7E347DC67}"/>
              </a:ext>
            </a:extLst>
          </p:cNvPr>
          <p:cNvSpPr>
            <a:spLocks noGrp="1"/>
          </p:cNvSpPr>
          <p:nvPr>
            <p:ph idx="1"/>
          </p:nvPr>
        </p:nvSpPr>
        <p:spPr>
          <a:xfrm>
            <a:off x="4167272" y="244646"/>
            <a:ext cx="7695214" cy="6279013"/>
          </a:xfrm>
        </p:spPr>
        <p:txBody>
          <a:bodyPr anchor="ctr">
            <a:normAutofit/>
          </a:bodyPr>
          <a:lstStyle/>
          <a:p>
            <a:r>
              <a:rPr lang="en-US" sz="2000" dirty="0"/>
              <a:t>T-20 mins – open up documents</a:t>
            </a:r>
          </a:p>
          <a:p>
            <a:r>
              <a:rPr lang="en-US" sz="2000" dirty="0"/>
              <a:t>T-15 mins – open up Collaborate Ultra &amp; Roll on </a:t>
            </a:r>
            <a:r>
              <a:rPr lang="en-US" sz="2000" dirty="0" err="1"/>
              <a:t>GoogleSheets</a:t>
            </a:r>
            <a:endParaRPr lang="en-US" sz="2000" dirty="0"/>
          </a:p>
          <a:p>
            <a:r>
              <a:rPr lang="en-US" sz="2000" dirty="0"/>
              <a:t>T-15 mins to T+5 lay out the welcome mat</a:t>
            </a:r>
          </a:p>
          <a:p>
            <a:r>
              <a:rPr lang="en-US" sz="2000" dirty="0"/>
              <a:t>T+5 mins to T+15 START - welcome plus introduction to the tutorial</a:t>
            </a:r>
          </a:p>
          <a:p>
            <a:r>
              <a:rPr lang="en-US" sz="2000" dirty="0"/>
              <a:t>T+15 mins to T+17 – Volunteers for presentation / you setup share screen</a:t>
            </a:r>
          </a:p>
          <a:p>
            <a:r>
              <a:rPr lang="en-US" sz="2000" dirty="0"/>
              <a:t>T+17 mins to T+65 mins - Main tutorial – cold calling/any presentations – polls/breakout groups if energy is low</a:t>
            </a:r>
          </a:p>
          <a:p>
            <a:r>
              <a:rPr lang="en-US" sz="2000" dirty="0"/>
              <a:t>T+65 mins – Direct students to open Socrative &amp; start setting up the quiz – share your screen to show the room code</a:t>
            </a:r>
          </a:p>
          <a:p>
            <a:r>
              <a:rPr lang="en-US" sz="2000" dirty="0"/>
              <a:t>T+70 mins to T+85 Run the Class Activities MCQs via Socrative (if students finish early they can depart)</a:t>
            </a:r>
          </a:p>
          <a:p>
            <a:r>
              <a:rPr lang="en-US" sz="2000" dirty="0"/>
              <a:t>T+85 mins CLOSE – FINISH TUTORIAL </a:t>
            </a:r>
          </a:p>
          <a:p>
            <a:r>
              <a:rPr lang="en-US" sz="2000" dirty="0"/>
              <a:t>T+90 min done!</a:t>
            </a:r>
          </a:p>
          <a:p>
            <a:endParaRPr lang="en-US" sz="2000" dirty="0"/>
          </a:p>
        </p:txBody>
      </p:sp>
      <p:pic>
        <p:nvPicPr>
          <p:cNvPr id="7" name="Picture 6">
            <a:extLst>
              <a:ext uri="{FF2B5EF4-FFF2-40B4-BE49-F238E27FC236}">
                <a16:creationId xmlns:a16="http://schemas.microsoft.com/office/drawing/2014/main" id="{6773ACE3-3EB6-CF47-9898-2140946BC54F}"/>
              </a:ext>
            </a:extLst>
          </p:cNvPr>
          <p:cNvPicPr>
            <a:picLocks noChangeAspect="1"/>
          </p:cNvPicPr>
          <p:nvPr/>
        </p:nvPicPr>
        <p:blipFill>
          <a:blip r:embed="rId2"/>
          <a:stretch>
            <a:fillRect/>
          </a:stretch>
        </p:blipFill>
        <p:spPr>
          <a:xfrm>
            <a:off x="402661" y="1216325"/>
            <a:ext cx="3460714" cy="3416060"/>
          </a:xfrm>
          <a:prstGeom prst="rect">
            <a:avLst/>
          </a:prstGeom>
        </p:spPr>
      </p:pic>
    </p:spTree>
    <p:extLst>
      <p:ext uri="{BB962C8B-B14F-4D97-AF65-F5344CB8AC3E}">
        <p14:creationId xmlns:p14="http://schemas.microsoft.com/office/powerpoint/2010/main" val="37530875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indoor, white, cabinet, room&#10;&#10;Description automatically generated">
            <a:extLst>
              <a:ext uri="{FF2B5EF4-FFF2-40B4-BE49-F238E27FC236}">
                <a16:creationId xmlns:a16="http://schemas.microsoft.com/office/drawing/2014/main" id="{18E15679-6A41-B44E-9D81-58A65A44C43B}"/>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t="17691" r="7648" b="30361"/>
          <a:stretch/>
        </p:blipFill>
        <p:spPr>
          <a:xfrm>
            <a:off x="20" y="10"/>
            <a:ext cx="12191980" cy="6857990"/>
          </a:xfrm>
          <a:prstGeom prst="rect">
            <a:avLst/>
          </a:prstGeom>
        </p:spPr>
      </p:pic>
      <p:sp>
        <p:nvSpPr>
          <p:cNvPr id="2" name="Title 1">
            <a:extLst>
              <a:ext uri="{FF2B5EF4-FFF2-40B4-BE49-F238E27FC236}">
                <a16:creationId xmlns:a16="http://schemas.microsoft.com/office/drawing/2014/main" id="{69330F77-E0A1-864A-996F-79BA7CD88DE3}"/>
              </a:ext>
            </a:extLst>
          </p:cNvPr>
          <p:cNvSpPr>
            <a:spLocks noGrp="1"/>
          </p:cNvSpPr>
          <p:nvPr>
            <p:ph type="title"/>
          </p:nvPr>
        </p:nvSpPr>
        <p:spPr>
          <a:xfrm>
            <a:off x="126494" y="1147075"/>
            <a:ext cx="3358578" cy="2802219"/>
          </a:xfrm>
        </p:spPr>
        <p:txBody>
          <a:bodyPr vert="horz" lIns="91440" tIns="45720" rIns="91440" bIns="45720" rtlCol="0" anchor="b">
            <a:normAutofit/>
          </a:bodyPr>
          <a:lstStyle/>
          <a:p>
            <a:r>
              <a:rPr lang="en-US" sz="3200" dirty="0"/>
              <a:t>Open the doors 15 mins before for technology</a:t>
            </a:r>
            <a:br>
              <a:rPr lang="en-US" sz="3200" dirty="0"/>
            </a:br>
            <a:r>
              <a:rPr lang="en-US" sz="3200" dirty="0"/>
              <a:t>this allows for warm-ups</a:t>
            </a:r>
          </a:p>
        </p:txBody>
      </p:sp>
      <p:sp>
        <p:nvSpPr>
          <p:cNvPr id="6" name="TextBox 5">
            <a:extLst>
              <a:ext uri="{FF2B5EF4-FFF2-40B4-BE49-F238E27FC236}">
                <a16:creationId xmlns:a16="http://schemas.microsoft.com/office/drawing/2014/main" id="{7813D9F5-A5F7-754E-A5C4-7AA4E5565343}"/>
              </a:ext>
            </a:extLst>
          </p:cNvPr>
          <p:cNvSpPr txBox="1"/>
          <p:nvPr/>
        </p:nvSpPr>
        <p:spPr>
          <a:xfrm>
            <a:off x="9607639" y="6657945"/>
            <a:ext cx="2584361"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3" tooltip="https://grandjurytarget.com/2015/08/19/the-danger-of-opening-the-door-federal-judge-rules-that-kbr-corporation-must-turn-over-privileged-documents-in-false-claims-act-case/">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tooltip="https://creativecommons.org/licenses/by-nc-sa/3.0/">
                  <a:extLst>
                    <a:ext uri="{A12FA001-AC4F-418D-AE19-62706E023703}">
                      <ahyp:hlinkClr xmlns:ahyp="http://schemas.microsoft.com/office/drawing/2018/hyperlinkcolor" val="tx"/>
                    </a:ext>
                  </a:extLst>
                </a:hlinkClick>
              </a:rPr>
              <a:t>CC BY-SA-NC</a:t>
            </a:r>
            <a:endParaRPr lang="en-US" sz="700">
              <a:solidFill>
                <a:srgbClr val="FFFFFF"/>
              </a:solidFill>
            </a:endParaRPr>
          </a:p>
        </p:txBody>
      </p:sp>
    </p:spTree>
    <p:extLst>
      <p:ext uri="{BB962C8B-B14F-4D97-AF65-F5344CB8AC3E}">
        <p14:creationId xmlns:p14="http://schemas.microsoft.com/office/powerpoint/2010/main" val="31629871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8E597E1-ACF3-094B-A95C-DC7CF985FBE0}"/>
              </a:ext>
            </a:extLst>
          </p:cNvPr>
          <p:cNvSpPr>
            <a:spLocks noGrp="1"/>
          </p:cNvSpPr>
          <p:nvPr>
            <p:ph type="title"/>
          </p:nvPr>
        </p:nvSpPr>
        <p:spPr>
          <a:xfrm>
            <a:off x="638620" y="863695"/>
            <a:ext cx="3511233" cy="3779995"/>
          </a:xfrm>
        </p:spPr>
        <p:txBody>
          <a:bodyPr vert="horz" lIns="91440" tIns="45720" rIns="91440" bIns="45720" rtlCol="0" anchor="ctr">
            <a:normAutofit/>
          </a:bodyPr>
          <a:lstStyle/>
          <a:p>
            <a:r>
              <a:rPr lang="en-US" sz="3600">
                <a:solidFill>
                  <a:schemeClr val="tx1"/>
                </a:solidFill>
              </a:rPr>
              <a:t>Have a Welcome slide &amp; this can show controls slide</a:t>
            </a:r>
          </a:p>
        </p:txBody>
      </p:sp>
      <p:pic>
        <p:nvPicPr>
          <p:cNvPr id="11" name="Picture 10" descr="A close up of furniture&#10;&#10;Description automatically generated">
            <a:extLst>
              <a:ext uri="{FF2B5EF4-FFF2-40B4-BE49-F238E27FC236}">
                <a16:creationId xmlns:a16="http://schemas.microsoft.com/office/drawing/2014/main" id="{8DE0A2F1-B34A-9B43-802E-973C4C7CE113}"/>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16976" r="16528" b="1"/>
          <a:stretch/>
        </p:blipFill>
        <p:spPr>
          <a:xfrm>
            <a:off x="4654295" y="10"/>
            <a:ext cx="7537705" cy="6857990"/>
          </a:xfrm>
          <a:prstGeom prst="rect">
            <a:avLst/>
          </a:prstGeom>
        </p:spPr>
      </p:pic>
    </p:spTree>
    <p:extLst>
      <p:ext uri="{BB962C8B-B14F-4D97-AF65-F5344CB8AC3E}">
        <p14:creationId xmlns:p14="http://schemas.microsoft.com/office/powerpoint/2010/main" val="28134388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F5373D7-DE85-5B45-842F-676153A958B4}"/>
              </a:ext>
            </a:extLst>
          </p:cNvPr>
          <p:cNvSpPr txBox="1"/>
          <p:nvPr/>
        </p:nvSpPr>
        <p:spPr>
          <a:xfrm>
            <a:off x="150766" y="5155853"/>
            <a:ext cx="2271081" cy="1077218"/>
          </a:xfrm>
          <a:prstGeom prst="rect">
            <a:avLst/>
          </a:prstGeom>
          <a:noFill/>
          <a:ln>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F4BEB"/>
                </a:solidFill>
                <a:effectLst/>
                <a:uLnTx/>
                <a:uFillTx/>
                <a:latin typeface="Arial"/>
                <a:ea typeface="+mn-ea"/>
                <a:cs typeface="+mn-cs"/>
              </a:rPr>
              <a:t>Please turn your mic off when not speaking, to minimize background noise</a:t>
            </a:r>
          </a:p>
        </p:txBody>
      </p:sp>
      <p:sp>
        <p:nvSpPr>
          <p:cNvPr id="5" name="TextBox 4">
            <a:extLst>
              <a:ext uri="{FF2B5EF4-FFF2-40B4-BE49-F238E27FC236}">
                <a16:creationId xmlns:a16="http://schemas.microsoft.com/office/drawing/2014/main" id="{E1781372-208E-C043-BCD4-4B0C8A5F62AE}"/>
              </a:ext>
            </a:extLst>
          </p:cNvPr>
          <p:cNvSpPr txBox="1"/>
          <p:nvPr/>
        </p:nvSpPr>
        <p:spPr>
          <a:xfrm>
            <a:off x="822200" y="1887670"/>
            <a:ext cx="2575882" cy="1323439"/>
          </a:xfrm>
          <a:prstGeom prst="rect">
            <a:avLst/>
          </a:prstGeom>
          <a:noFill/>
          <a:ln>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F4BEB"/>
                </a:solidFill>
                <a:effectLst/>
                <a:uLnTx/>
                <a:uFillTx/>
                <a:latin typeface="Arial"/>
                <a:ea typeface="+mn-ea"/>
                <a:cs typeface="+mn-cs"/>
              </a:rPr>
              <a:t>You can choose to turn off your video if you don’t want it on all the time, but when speaking it helps to make you more ‘present’!</a:t>
            </a:r>
          </a:p>
        </p:txBody>
      </p:sp>
      <p:cxnSp>
        <p:nvCxnSpPr>
          <p:cNvPr id="8" name="Straight Arrow Connector 7">
            <a:extLst>
              <a:ext uri="{FF2B5EF4-FFF2-40B4-BE49-F238E27FC236}">
                <a16:creationId xmlns:a16="http://schemas.microsoft.com/office/drawing/2014/main" id="{78AA3BD8-F6E4-314E-9211-4F34E5ED6F1C}"/>
              </a:ext>
            </a:extLst>
          </p:cNvPr>
          <p:cNvCxnSpPr>
            <a:cxnSpLocks/>
          </p:cNvCxnSpPr>
          <p:nvPr/>
        </p:nvCxnSpPr>
        <p:spPr>
          <a:xfrm>
            <a:off x="2333027" y="3211109"/>
            <a:ext cx="0" cy="459308"/>
          </a:xfrm>
          <a:prstGeom prst="straightConnector1">
            <a:avLst/>
          </a:prstGeom>
          <a:ln>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FCBC37F4-C377-2C49-BC94-0DA26655AEF3}"/>
              </a:ext>
            </a:extLst>
          </p:cNvPr>
          <p:cNvCxnSpPr>
            <a:cxnSpLocks/>
          </p:cNvCxnSpPr>
          <p:nvPr/>
        </p:nvCxnSpPr>
        <p:spPr>
          <a:xfrm flipV="1">
            <a:off x="1722025" y="4611940"/>
            <a:ext cx="0" cy="475786"/>
          </a:xfrm>
          <a:prstGeom prst="straightConnector1">
            <a:avLst/>
          </a:prstGeom>
          <a:ln>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20FEF8BA-6DD4-584C-AFEF-E9293D8924C4}"/>
              </a:ext>
            </a:extLst>
          </p:cNvPr>
          <p:cNvCxnSpPr>
            <a:cxnSpLocks/>
          </p:cNvCxnSpPr>
          <p:nvPr/>
        </p:nvCxnSpPr>
        <p:spPr>
          <a:xfrm flipH="1">
            <a:off x="8491695" y="3037146"/>
            <a:ext cx="1" cy="459308"/>
          </a:xfrm>
          <a:prstGeom prst="straightConnector1">
            <a:avLst/>
          </a:prstGeom>
          <a:ln>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6FAAAB3F-90BC-4B41-A09C-B0E29F7B0CBA}"/>
              </a:ext>
            </a:extLst>
          </p:cNvPr>
          <p:cNvSpPr txBox="1"/>
          <p:nvPr/>
        </p:nvSpPr>
        <p:spPr>
          <a:xfrm>
            <a:off x="7566" y="108723"/>
            <a:ext cx="9369873" cy="107721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F4BEB"/>
                </a:solidFill>
                <a:effectLst/>
                <a:uLnTx/>
                <a:uFillTx/>
                <a:latin typeface="Arial"/>
                <a:ea typeface="+mn-ea"/>
                <a:cs typeface="+mn-cs"/>
              </a:rPr>
              <a:t>Welcome to ACCTXXX – my name is……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F4BEB"/>
                </a:solidFill>
                <a:effectLst/>
                <a:uLnTx/>
                <a:uFillTx/>
                <a:latin typeface="Arial"/>
                <a:ea typeface="+mn-ea"/>
                <a:cs typeface="+mn-cs"/>
              </a:rPr>
              <a:t>Here are the Collaborate Ultra tools • Quick Guide </a:t>
            </a:r>
          </a:p>
        </p:txBody>
      </p:sp>
      <p:sp>
        <p:nvSpPr>
          <p:cNvPr id="14" name="TextBox 13">
            <a:extLst>
              <a:ext uri="{FF2B5EF4-FFF2-40B4-BE49-F238E27FC236}">
                <a16:creationId xmlns:a16="http://schemas.microsoft.com/office/drawing/2014/main" id="{BA35F1BC-279B-2648-885D-15FF32323412}"/>
              </a:ext>
            </a:extLst>
          </p:cNvPr>
          <p:cNvSpPr txBox="1"/>
          <p:nvPr/>
        </p:nvSpPr>
        <p:spPr>
          <a:xfrm>
            <a:off x="210795" y="1243696"/>
            <a:ext cx="5968365" cy="369332"/>
          </a:xfrm>
          <a:prstGeom prst="rect">
            <a:avLst/>
          </a:prstGeom>
          <a:noFill/>
        </p:spPr>
        <p:txBody>
          <a:bodyPr wrap="none" rtlCol="0">
            <a:spAutoFit/>
          </a:bodyPr>
          <a:lstStyle/>
          <a:p>
            <a:r>
              <a:rPr lang="en-US" dirty="0">
                <a:solidFill>
                  <a:schemeClr val="tx1">
                    <a:lumMod val="65000"/>
                    <a:lumOff val="35000"/>
                  </a:schemeClr>
                </a:solidFill>
              </a:rPr>
              <a:t>Test these controls while we wait for everyone to arrive…</a:t>
            </a:r>
          </a:p>
        </p:txBody>
      </p:sp>
      <p:sp>
        <p:nvSpPr>
          <p:cNvPr id="19" name="TextBox 18">
            <a:extLst>
              <a:ext uri="{FF2B5EF4-FFF2-40B4-BE49-F238E27FC236}">
                <a16:creationId xmlns:a16="http://schemas.microsoft.com/office/drawing/2014/main" id="{A2D9EA64-90CF-324C-8452-63BDB6491184}"/>
              </a:ext>
            </a:extLst>
          </p:cNvPr>
          <p:cNvSpPr txBox="1"/>
          <p:nvPr/>
        </p:nvSpPr>
        <p:spPr>
          <a:xfrm>
            <a:off x="6162214" y="3916267"/>
            <a:ext cx="2733423" cy="1323439"/>
          </a:xfrm>
          <a:prstGeom prst="rect">
            <a:avLst/>
          </a:prstGeom>
          <a:noFill/>
          <a:ln>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F4BEB"/>
                </a:solidFill>
                <a:effectLst/>
                <a:uLnTx/>
                <a:uFillTx/>
                <a:latin typeface="Arial"/>
                <a:ea typeface="+mn-ea"/>
                <a:cs typeface="+mn-cs"/>
              </a:rPr>
              <a:t>If you want to indicate your reaction – e.g. agree or disagree. Click on the person icon and then click ‘agree’ or ‘disagree’</a:t>
            </a:r>
          </a:p>
        </p:txBody>
      </p:sp>
      <p:cxnSp>
        <p:nvCxnSpPr>
          <p:cNvPr id="20" name="Straight Arrow Connector 19">
            <a:extLst>
              <a:ext uri="{FF2B5EF4-FFF2-40B4-BE49-F238E27FC236}">
                <a16:creationId xmlns:a16="http://schemas.microsoft.com/office/drawing/2014/main" id="{E4B45F8C-875B-E241-B3DB-E9A52730AD3C}"/>
              </a:ext>
            </a:extLst>
          </p:cNvPr>
          <p:cNvCxnSpPr>
            <a:cxnSpLocks/>
          </p:cNvCxnSpPr>
          <p:nvPr/>
        </p:nvCxnSpPr>
        <p:spPr>
          <a:xfrm flipV="1">
            <a:off x="7043991" y="3614474"/>
            <a:ext cx="0" cy="290261"/>
          </a:xfrm>
          <a:prstGeom prst="straightConnector1">
            <a:avLst/>
          </a:prstGeom>
          <a:ln>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B5C88CE4-7350-AA4F-910F-E89C6EBFEC79}"/>
              </a:ext>
            </a:extLst>
          </p:cNvPr>
          <p:cNvCxnSpPr>
            <a:cxnSpLocks/>
          </p:cNvCxnSpPr>
          <p:nvPr/>
        </p:nvCxnSpPr>
        <p:spPr>
          <a:xfrm flipV="1">
            <a:off x="9785001" y="4342594"/>
            <a:ext cx="0" cy="475786"/>
          </a:xfrm>
          <a:prstGeom prst="straightConnector1">
            <a:avLst/>
          </a:prstGeom>
          <a:ln>
            <a:solidFill>
              <a:schemeClr val="accent1"/>
            </a:solidFill>
            <a:tailEnd type="triangle"/>
          </a:ln>
        </p:spPr>
        <p:style>
          <a:lnRef idx="1">
            <a:schemeClr val="accent1"/>
          </a:lnRef>
          <a:fillRef idx="0">
            <a:schemeClr val="accent1"/>
          </a:fillRef>
          <a:effectRef idx="0">
            <a:schemeClr val="accent1"/>
          </a:effectRef>
          <a:fontRef idx="minor">
            <a:schemeClr val="tx1"/>
          </a:fontRef>
        </p:style>
      </p:cxnSp>
      <p:pic>
        <p:nvPicPr>
          <p:cNvPr id="45" name="Picture 44" descr="A picture containing clock, drawing&#10;&#10;Description automatically generated">
            <a:extLst>
              <a:ext uri="{FF2B5EF4-FFF2-40B4-BE49-F238E27FC236}">
                <a16:creationId xmlns:a16="http://schemas.microsoft.com/office/drawing/2014/main" id="{66BE8F03-3C50-F843-97EB-3ED4DD37E307}"/>
              </a:ext>
            </a:extLst>
          </p:cNvPr>
          <p:cNvPicPr>
            <a:picLocks noChangeAspect="1"/>
          </p:cNvPicPr>
          <p:nvPr/>
        </p:nvPicPr>
        <p:blipFill>
          <a:blip r:embed="rId2"/>
          <a:stretch>
            <a:fillRect/>
          </a:stretch>
        </p:blipFill>
        <p:spPr>
          <a:xfrm>
            <a:off x="418671" y="3729469"/>
            <a:ext cx="3263900" cy="850900"/>
          </a:xfrm>
          <a:prstGeom prst="rect">
            <a:avLst/>
          </a:prstGeom>
        </p:spPr>
      </p:pic>
      <p:pic>
        <p:nvPicPr>
          <p:cNvPr id="87" name="Picture 86" descr="A picture containing drawing&#10;&#10;Description automatically generated">
            <a:extLst>
              <a:ext uri="{FF2B5EF4-FFF2-40B4-BE49-F238E27FC236}">
                <a16:creationId xmlns:a16="http://schemas.microsoft.com/office/drawing/2014/main" id="{412FC1F2-FFAA-7C4A-8909-D1B22B017432}"/>
              </a:ext>
            </a:extLst>
          </p:cNvPr>
          <p:cNvPicPr>
            <a:picLocks noChangeAspect="1"/>
          </p:cNvPicPr>
          <p:nvPr/>
        </p:nvPicPr>
        <p:blipFill rotWithShape="1">
          <a:blip r:embed="rId3"/>
          <a:srcRect t="14603"/>
          <a:stretch/>
        </p:blipFill>
        <p:spPr>
          <a:xfrm>
            <a:off x="4324000" y="3729469"/>
            <a:ext cx="1231900" cy="856793"/>
          </a:xfrm>
          <a:prstGeom prst="rect">
            <a:avLst/>
          </a:prstGeom>
        </p:spPr>
      </p:pic>
      <p:sp>
        <p:nvSpPr>
          <p:cNvPr id="88" name="TextBox 87">
            <a:extLst>
              <a:ext uri="{FF2B5EF4-FFF2-40B4-BE49-F238E27FC236}">
                <a16:creationId xmlns:a16="http://schemas.microsoft.com/office/drawing/2014/main" id="{0A874071-84D6-4942-B15B-EA15559ABA45}"/>
              </a:ext>
            </a:extLst>
          </p:cNvPr>
          <p:cNvSpPr txBox="1"/>
          <p:nvPr/>
        </p:nvSpPr>
        <p:spPr>
          <a:xfrm>
            <a:off x="3693914" y="1705552"/>
            <a:ext cx="2575882" cy="1077218"/>
          </a:xfrm>
          <a:prstGeom prst="rect">
            <a:avLst/>
          </a:prstGeom>
          <a:noFill/>
          <a:ln>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F4BEB"/>
                </a:solidFill>
                <a:effectLst/>
                <a:uLnTx/>
                <a:uFillTx/>
                <a:latin typeface="Arial"/>
                <a:ea typeface="+mn-ea"/>
                <a:cs typeface="+mn-cs"/>
              </a:rPr>
              <a:t>Click on this purple tab on the right-hand corner to open the Chat Text section.</a:t>
            </a:r>
          </a:p>
        </p:txBody>
      </p:sp>
      <p:cxnSp>
        <p:nvCxnSpPr>
          <p:cNvPr id="89" name="Straight Arrow Connector 88">
            <a:extLst>
              <a:ext uri="{FF2B5EF4-FFF2-40B4-BE49-F238E27FC236}">
                <a16:creationId xmlns:a16="http://schemas.microsoft.com/office/drawing/2014/main" id="{7AD19136-0811-2E43-B794-A094E977E21E}"/>
              </a:ext>
            </a:extLst>
          </p:cNvPr>
          <p:cNvCxnSpPr>
            <a:cxnSpLocks/>
          </p:cNvCxnSpPr>
          <p:nvPr/>
        </p:nvCxnSpPr>
        <p:spPr>
          <a:xfrm>
            <a:off x="4986622" y="2828063"/>
            <a:ext cx="0" cy="852481"/>
          </a:xfrm>
          <a:prstGeom prst="straightConnector1">
            <a:avLst/>
          </a:prstGeom>
          <a:ln>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92" name="TextBox 91">
            <a:extLst>
              <a:ext uri="{FF2B5EF4-FFF2-40B4-BE49-F238E27FC236}">
                <a16:creationId xmlns:a16="http://schemas.microsoft.com/office/drawing/2014/main" id="{D9F39623-B130-114E-A410-3808E6670076}"/>
              </a:ext>
            </a:extLst>
          </p:cNvPr>
          <p:cNvSpPr txBox="1"/>
          <p:nvPr/>
        </p:nvSpPr>
        <p:spPr>
          <a:xfrm>
            <a:off x="2552728" y="5155853"/>
            <a:ext cx="2271081" cy="830997"/>
          </a:xfrm>
          <a:prstGeom prst="rect">
            <a:avLst/>
          </a:prstGeom>
          <a:noFill/>
          <a:ln>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F4BEB"/>
                </a:solidFill>
                <a:effectLst/>
                <a:uLnTx/>
                <a:uFillTx/>
                <a:latin typeface="Arial"/>
                <a:ea typeface="+mn-ea"/>
                <a:cs typeface="+mn-cs"/>
              </a:rPr>
              <a:t>Click on the raise hand button if you want to ask a question.</a:t>
            </a:r>
          </a:p>
        </p:txBody>
      </p:sp>
      <p:cxnSp>
        <p:nvCxnSpPr>
          <p:cNvPr id="93" name="Straight Arrow Connector 92">
            <a:extLst>
              <a:ext uri="{FF2B5EF4-FFF2-40B4-BE49-F238E27FC236}">
                <a16:creationId xmlns:a16="http://schemas.microsoft.com/office/drawing/2014/main" id="{7F278F4B-2C00-CA42-A290-ADB8D24198A7}"/>
              </a:ext>
            </a:extLst>
          </p:cNvPr>
          <p:cNvCxnSpPr>
            <a:cxnSpLocks/>
          </p:cNvCxnSpPr>
          <p:nvPr/>
        </p:nvCxnSpPr>
        <p:spPr>
          <a:xfrm flipV="1">
            <a:off x="3085220" y="4591537"/>
            <a:ext cx="0" cy="475786"/>
          </a:xfrm>
          <a:prstGeom prst="straightConnector1">
            <a:avLst/>
          </a:prstGeom>
          <a:ln>
            <a:solidFill>
              <a:schemeClr val="accent1"/>
            </a:solidFill>
            <a:tailEnd type="triangle"/>
          </a:ln>
        </p:spPr>
        <p:style>
          <a:lnRef idx="1">
            <a:schemeClr val="accent1"/>
          </a:lnRef>
          <a:fillRef idx="0">
            <a:schemeClr val="accent1"/>
          </a:fillRef>
          <a:effectRef idx="0">
            <a:schemeClr val="accent1"/>
          </a:effectRef>
          <a:fontRef idx="minor">
            <a:schemeClr val="tx1"/>
          </a:fontRef>
        </p:style>
      </p:cxnSp>
      <p:pic>
        <p:nvPicPr>
          <p:cNvPr id="95" name="Picture 94" descr="A screenshot of a cell phone&#10;&#10;Description automatically generated">
            <a:extLst>
              <a:ext uri="{FF2B5EF4-FFF2-40B4-BE49-F238E27FC236}">
                <a16:creationId xmlns:a16="http://schemas.microsoft.com/office/drawing/2014/main" id="{2AD6A653-1A08-0B46-B25F-6B137AC1665A}"/>
              </a:ext>
            </a:extLst>
          </p:cNvPr>
          <p:cNvPicPr>
            <a:picLocks noChangeAspect="1"/>
          </p:cNvPicPr>
          <p:nvPr/>
        </p:nvPicPr>
        <p:blipFill>
          <a:blip r:embed="rId4"/>
          <a:stretch>
            <a:fillRect/>
          </a:stretch>
        </p:blipFill>
        <p:spPr>
          <a:xfrm>
            <a:off x="9186425" y="112781"/>
            <a:ext cx="2624730" cy="6036880"/>
          </a:xfrm>
          <a:prstGeom prst="rect">
            <a:avLst/>
          </a:prstGeom>
        </p:spPr>
      </p:pic>
      <p:pic>
        <p:nvPicPr>
          <p:cNvPr id="97" name="Picture 96" descr="A screenshot of a cell phone&#10;&#10;Description automatically generated">
            <a:extLst>
              <a:ext uri="{FF2B5EF4-FFF2-40B4-BE49-F238E27FC236}">
                <a16:creationId xmlns:a16="http://schemas.microsoft.com/office/drawing/2014/main" id="{F425938F-C98D-F747-B1BC-34B9AE9E3369}"/>
              </a:ext>
            </a:extLst>
          </p:cNvPr>
          <p:cNvPicPr>
            <a:picLocks noChangeAspect="1"/>
          </p:cNvPicPr>
          <p:nvPr/>
        </p:nvPicPr>
        <p:blipFill>
          <a:blip r:embed="rId5"/>
          <a:stretch>
            <a:fillRect/>
          </a:stretch>
        </p:blipFill>
        <p:spPr>
          <a:xfrm>
            <a:off x="6384796" y="1324528"/>
            <a:ext cx="2510841" cy="2289946"/>
          </a:xfrm>
          <a:prstGeom prst="rect">
            <a:avLst/>
          </a:prstGeom>
        </p:spPr>
      </p:pic>
      <p:sp>
        <p:nvSpPr>
          <p:cNvPr id="99" name="TextBox 98">
            <a:extLst>
              <a:ext uri="{FF2B5EF4-FFF2-40B4-BE49-F238E27FC236}">
                <a16:creationId xmlns:a16="http://schemas.microsoft.com/office/drawing/2014/main" id="{05423029-B0E3-7446-B45F-DB78AB85AC33}"/>
              </a:ext>
            </a:extLst>
          </p:cNvPr>
          <p:cNvSpPr txBox="1"/>
          <p:nvPr/>
        </p:nvSpPr>
        <p:spPr>
          <a:xfrm>
            <a:off x="9607569" y="1807782"/>
            <a:ext cx="2510838" cy="1323439"/>
          </a:xfrm>
          <a:prstGeom prst="rect">
            <a:avLst/>
          </a:prstGeom>
          <a:noFill/>
          <a:ln>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F4BEB"/>
                </a:solidFill>
                <a:effectLst/>
                <a:uLnTx/>
                <a:uFillTx/>
                <a:latin typeface="Arial"/>
                <a:ea typeface="+mn-ea"/>
                <a:cs typeface="+mn-cs"/>
              </a:rPr>
              <a:t>In the Chat Text section you can type a question to the whole class or just your instructor using the ‘Find someone’ box.</a:t>
            </a:r>
          </a:p>
        </p:txBody>
      </p:sp>
      <p:cxnSp>
        <p:nvCxnSpPr>
          <p:cNvPr id="100" name="Straight Arrow Connector 99">
            <a:extLst>
              <a:ext uri="{FF2B5EF4-FFF2-40B4-BE49-F238E27FC236}">
                <a16:creationId xmlns:a16="http://schemas.microsoft.com/office/drawing/2014/main" id="{B3288F27-B405-E341-95EC-22DBD492E87E}"/>
              </a:ext>
            </a:extLst>
          </p:cNvPr>
          <p:cNvCxnSpPr>
            <a:cxnSpLocks/>
          </p:cNvCxnSpPr>
          <p:nvPr/>
        </p:nvCxnSpPr>
        <p:spPr>
          <a:xfrm flipV="1">
            <a:off x="10427893" y="1155765"/>
            <a:ext cx="0" cy="598498"/>
          </a:xfrm>
          <a:prstGeom prst="straightConnector1">
            <a:avLst/>
          </a:prstGeom>
          <a:ln>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02" name="TextBox 101">
            <a:extLst>
              <a:ext uri="{FF2B5EF4-FFF2-40B4-BE49-F238E27FC236}">
                <a16:creationId xmlns:a16="http://schemas.microsoft.com/office/drawing/2014/main" id="{766E2424-881D-EC49-9CD1-1756E24EBB13}"/>
              </a:ext>
            </a:extLst>
          </p:cNvPr>
          <p:cNvSpPr txBox="1"/>
          <p:nvPr/>
        </p:nvSpPr>
        <p:spPr>
          <a:xfrm>
            <a:off x="9377439" y="3328695"/>
            <a:ext cx="2575882" cy="1569660"/>
          </a:xfrm>
          <a:prstGeom prst="rect">
            <a:avLst/>
          </a:prstGeom>
          <a:noFill/>
          <a:ln>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F4BEB"/>
                </a:solidFill>
                <a:effectLst/>
                <a:uLnTx/>
                <a:uFillTx/>
                <a:latin typeface="Arial"/>
                <a:ea typeface="+mn-ea"/>
                <a:cs typeface="+mn-cs"/>
              </a:rPr>
              <a:t>If your instructor asks you to share content to the whole  class or a break-out group you can do so by be able to do by clicking on this icon below.</a:t>
            </a:r>
          </a:p>
        </p:txBody>
      </p:sp>
      <p:cxnSp>
        <p:nvCxnSpPr>
          <p:cNvPr id="103" name="Straight Arrow Connector 102">
            <a:extLst>
              <a:ext uri="{FF2B5EF4-FFF2-40B4-BE49-F238E27FC236}">
                <a16:creationId xmlns:a16="http://schemas.microsoft.com/office/drawing/2014/main" id="{384E1C58-A282-8443-81CA-8E2DBF3133C5}"/>
              </a:ext>
            </a:extLst>
          </p:cNvPr>
          <p:cNvCxnSpPr>
            <a:cxnSpLocks/>
          </p:cNvCxnSpPr>
          <p:nvPr/>
        </p:nvCxnSpPr>
        <p:spPr>
          <a:xfrm>
            <a:off x="10575545" y="4948715"/>
            <a:ext cx="0" cy="852481"/>
          </a:xfrm>
          <a:prstGeom prst="straightConnector1">
            <a:avLst/>
          </a:prstGeom>
          <a:ln>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04" name="Straight Arrow Connector 103">
            <a:extLst>
              <a:ext uri="{FF2B5EF4-FFF2-40B4-BE49-F238E27FC236}">
                <a16:creationId xmlns:a16="http://schemas.microsoft.com/office/drawing/2014/main" id="{2AF6E36D-3BBA-9C4D-84C0-BF62EADCF1E8}"/>
              </a:ext>
            </a:extLst>
          </p:cNvPr>
          <p:cNvCxnSpPr>
            <a:cxnSpLocks/>
          </p:cNvCxnSpPr>
          <p:nvPr/>
        </p:nvCxnSpPr>
        <p:spPr>
          <a:xfrm flipV="1">
            <a:off x="11136714" y="6047417"/>
            <a:ext cx="0" cy="225808"/>
          </a:xfrm>
          <a:prstGeom prst="straightConnector1">
            <a:avLst/>
          </a:prstGeom>
          <a:ln>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06" name="TextBox 105">
            <a:extLst>
              <a:ext uri="{FF2B5EF4-FFF2-40B4-BE49-F238E27FC236}">
                <a16:creationId xmlns:a16="http://schemas.microsoft.com/office/drawing/2014/main" id="{A31AA0D3-F974-8A43-AC98-5016A6E34890}"/>
              </a:ext>
            </a:extLst>
          </p:cNvPr>
          <p:cNvSpPr txBox="1"/>
          <p:nvPr/>
        </p:nvSpPr>
        <p:spPr>
          <a:xfrm>
            <a:off x="9542525" y="6273225"/>
            <a:ext cx="2575882" cy="584775"/>
          </a:xfrm>
          <a:prstGeom prst="rect">
            <a:avLst/>
          </a:prstGeom>
          <a:noFill/>
          <a:ln>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F4BEB"/>
                </a:solidFill>
                <a:effectLst/>
                <a:uLnTx/>
                <a:uFillTx/>
                <a:latin typeface="Arial"/>
                <a:ea typeface="+mn-ea"/>
                <a:cs typeface="+mn-cs"/>
              </a:rPr>
              <a:t>To adjust volume or camera click here.</a:t>
            </a:r>
          </a:p>
        </p:txBody>
      </p:sp>
      <p:pic>
        <p:nvPicPr>
          <p:cNvPr id="29" name="Picture 28" descr="A close up of furniture&#10;&#10;Description automatically generated">
            <a:extLst>
              <a:ext uri="{FF2B5EF4-FFF2-40B4-BE49-F238E27FC236}">
                <a16:creationId xmlns:a16="http://schemas.microsoft.com/office/drawing/2014/main" id="{132B65CB-30A5-A947-A2C4-E3D5172A45E8}"/>
              </a:ext>
            </a:extLst>
          </p:cNvPr>
          <p:cNvPicPr>
            <a:picLocks noChangeAspect="1"/>
          </p:cNvPicPr>
          <p:nvPr/>
        </p:nvPicPr>
        <p:blipFill rotWithShape="1">
          <a:blip r:embed="rId6">
            <a:extLst>
              <a:ext uri="{837473B0-CC2E-450A-ABE3-18F120FF3D39}">
                <a1611:picAttrSrcUrl xmlns:a1611="http://schemas.microsoft.com/office/drawing/2016/11/main" r:id="rId7"/>
              </a:ext>
            </a:extLst>
          </a:blip>
          <a:srcRect l="-3346" t="12646" r="-2686" b="14763"/>
          <a:stretch/>
        </p:blipFill>
        <p:spPr>
          <a:xfrm>
            <a:off x="5600931" y="5360158"/>
            <a:ext cx="3247034" cy="1344904"/>
          </a:xfrm>
          <a:prstGeom prst="rect">
            <a:avLst/>
          </a:prstGeom>
        </p:spPr>
      </p:pic>
    </p:spTree>
    <p:extLst>
      <p:ext uri="{BB962C8B-B14F-4D97-AF65-F5344CB8AC3E}">
        <p14:creationId xmlns:p14="http://schemas.microsoft.com/office/powerpoint/2010/main" val="37027601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CB2D27-3B1B-5246-8EBC-32F8D526D296}"/>
              </a:ext>
            </a:extLst>
          </p:cNvPr>
          <p:cNvSpPr>
            <a:spLocks noGrp="1"/>
          </p:cNvSpPr>
          <p:nvPr>
            <p:ph type="title"/>
          </p:nvPr>
        </p:nvSpPr>
        <p:spPr/>
        <p:txBody>
          <a:bodyPr/>
          <a:lstStyle/>
          <a:p>
            <a:r>
              <a:rPr lang="en-US" dirty="0"/>
              <a:t>Think about pilots in an airplane</a:t>
            </a:r>
          </a:p>
        </p:txBody>
      </p:sp>
      <p:pic>
        <p:nvPicPr>
          <p:cNvPr id="5" name="Content Placeholder 4" descr="A picture containing man, sitting, computer, luggage&#10;&#10;Description automatically generated">
            <a:extLst>
              <a:ext uri="{FF2B5EF4-FFF2-40B4-BE49-F238E27FC236}">
                <a16:creationId xmlns:a16="http://schemas.microsoft.com/office/drawing/2014/main" id="{91019D7E-222F-DC42-B0F2-8130FD0A9F4C}"/>
              </a:ext>
            </a:extLst>
          </p:cNvPr>
          <p:cNvPicPr>
            <a:picLocks noGrp="1" noChangeAspect="1"/>
          </p:cNvPicPr>
          <p:nvPr>
            <p:ph idx="1"/>
          </p:nvPr>
        </p:nvPicPr>
        <p:blipFill>
          <a:blip r:embed="rId2"/>
          <a:stretch>
            <a:fillRect/>
          </a:stretch>
        </p:blipFill>
        <p:spPr>
          <a:xfrm>
            <a:off x="0" y="2002481"/>
            <a:ext cx="6906487" cy="3786660"/>
          </a:xfrm>
        </p:spPr>
      </p:pic>
      <p:pic>
        <p:nvPicPr>
          <p:cNvPr id="7" name="Picture 6" descr="A person looking at the camera&#10;&#10;Description automatically generated">
            <a:extLst>
              <a:ext uri="{FF2B5EF4-FFF2-40B4-BE49-F238E27FC236}">
                <a16:creationId xmlns:a16="http://schemas.microsoft.com/office/drawing/2014/main" id="{9847743B-FD3D-0740-9375-E541C522D945}"/>
              </a:ext>
            </a:extLst>
          </p:cNvPr>
          <p:cNvPicPr>
            <a:picLocks noChangeAspect="1"/>
          </p:cNvPicPr>
          <p:nvPr/>
        </p:nvPicPr>
        <p:blipFill>
          <a:blip r:embed="rId3"/>
          <a:stretch>
            <a:fillRect/>
          </a:stretch>
        </p:blipFill>
        <p:spPr>
          <a:xfrm>
            <a:off x="6906486" y="2002480"/>
            <a:ext cx="5178421" cy="3797509"/>
          </a:xfrm>
          <a:prstGeom prst="rect">
            <a:avLst/>
          </a:prstGeom>
        </p:spPr>
      </p:pic>
      <p:sp>
        <p:nvSpPr>
          <p:cNvPr id="8" name="Triangle 7">
            <a:extLst>
              <a:ext uri="{FF2B5EF4-FFF2-40B4-BE49-F238E27FC236}">
                <a16:creationId xmlns:a16="http://schemas.microsoft.com/office/drawing/2014/main" id="{23862E8C-3E23-6642-BA01-8A48F480702D}"/>
              </a:ext>
            </a:extLst>
          </p:cNvPr>
          <p:cNvSpPr/>
          <p:nvPr/>
        </p:nvSpPr>
        <p:spPr>
          <a:xfrm>
            <a:off x="0" y="4015946"/>
            <a:ext cx="2323070" cy="1773195"/>
          </a:xfrm>
          <a:prstGeom prst="triangle">
            <a:avLst>
              <a:gd name="adj" fmla="val 0"/>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455464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E9F237-9BE6-A848-AA82-74CD8476E4BF}"/>
              </a:ext>
            </a:extLst>
          </p:cNvPr>
          <p:cNvSpPr>
            <a:spLocks noGrp="1"/>
          </p:cNvSpPr>
          <p:nvPr>
            <p:ph type="title"/>
          </p:nvPr>
        </p:nvSpPr>
        <p:spPr>
          <a:xfrm>
            <a:off x="473765" y="0"/>
            <a:ext cx="10651435" cy="766119"/>
          </a:xfrm>
        </p:spPr>
        <p:txBody>
          <a:bodyPr>
            <a:normAutofit/>
          </a:bodyPr>
          <a:lstStyle/>
          <a:p>
            <a:r>
              <a:rPr lang="en-US" sz="2000" dirty="0"/>
              <a:t>Provide a time structure at the beginning of class</a:t>
            </a:r>
            <a:br>
              <a:rPr lang="en-US" sz="2000" dirty="0"/>
            </a:br>
            <a:r>
              <a:rPr lang="en-US" sz="2000" dirty="0"/>
              <a:t>Here is an example for a 2 hour class:</a:t>
            </a:r>
          </a:p>
        </p:txBody>
      </p:sp>
      <p:graphicFrame>
        <p:nvGraphicFramePr>
          <p:cNvPr id="4" name="Content Placeholder 3">
            <a:extLst>
              <a:ext uri="{FF2B5EF4-FFF2-40B4-BE49-F238E27FC236}">
                <a16:creationId xmlns:a16="http://schemas.microsoft.com/office/drawing/2014/main" id="{CBED6F84-50CC-0B42-9B6B-A12247D63CE1}"/>
              </a:ext>
            </a:extLst>
          </p:cNvPr>
          <p:cNvGraphicFramePr>
            <a:graphicFrameLocks noGrp="1"/>
          </p:cNvGraphicFramePr>
          <p:nvPr>
            <p:ph idx="1"/>
          </p:nvPr>
        </p:nvGraphicFramePr>
        <p:xfrm>
          <a:off x="350196" y="679622"/>
          <a:ext cx="11244471" cy="5151120"/>
        </p:xfrm>
        <a:graphic>
          <a:graphicData uri="http://schemas.openxmlformats.org/drawingml/2006/table">
            <a:tbl>
              <a:tblPr firstRow="1" bandRow="1">
                <a:tableStyleId>{5C22544A-7EE6-4342-B048-85BDC9FD1C3A}</a:tableStyleId>
              </a:tblPr>
              <a:tblGrid>
                <a:gridCol w="1318521">
                  <a:extLst>
                    <a:ext uri="{9D8B030D-6E8A-4147-A177-3AD203B41FA5}">
                      <a16:colId xmlns:a16="http://schemas.microsoft.com/office/drawing/2014/main" val="3176126404"/>
                    </a:ext>
                  </a:extLst>
                </a:gridCol>
                <a:gridCol w="1411115">
                  <a:extLst>
                    <a:ext uri="{9D8B030D-6E8A-4147-A177-3AD203B41FA5}">
                      <a16:colId xmlns:a16="http://schemas.microsoft.com/office/drawing/2014/main" val="1350593222"/>
                    </a:ext>
                  </a:extLst>
                </a:gridCol>
                <a:gridCol w="1166669">
                  <a:extLst>
                    <a:ext uri="{9D8B030D-6E8A-4147-A177-3AD203B41FA5}">
                      <a16:colId xmlns:a16="http://schemas.microsoft.com/office/drawing/2014/main" val="3367538279"/>
                    </a:ext>
                  </a:extLst>
                </a:gridCol>
                <a:gridCol w="5099272">
                  <a:extLst>
                    <a:ext uri="{9D8B030D-6E8A-4147-A177-3AD203B41FA5}">
                      <a16:colId xmlns:a16="http://schemas.microsoft.com/office/drawing/2014/main" val="4054094355"/>
                    </a:ext>
                  </a:extLst>
                </a:gridCol>
                <a:gridCol w="2248894">
                  <a:extLst>
                    <a:ext uri="{9D8B030D-6E8A-4147-A177-3AD203B41FA5}">
                      <a16:colId xmlns:a16="http://schemas.microsoft.com/office/drawing/2014/main" val="689629590"/>
                    </a:ext>
                  </a:extLst>
                </a:gridCol>
              </a:tblGrid>
              <a:tr h="370840">
                <a:tc>
                  <a:txBody>
                    <a:bodyPr/>
                    <a:lstStyle/>
                    <a:p>
                      <a:r>
                        <a:rPr lang="en-US" dirty="0"/>
                        <a:t>Start</a:t>
                      </a:r>
                    </a:p>
                  </a:txBody>
                  <a:tcPr/>
                </a:tc>
                <a:tc>
                  <a:txBody>
                    <a:bodyPr/>
                    <a:lstStyle/>
                    <a:p>
                      <a:r>
                        <a:rPr lang="en-US" dirty="0"/>
                        <a:t>End</a:t>
                      </a:r>
                    </a:p>
                  </a:txBody>
                  <a:tcPr/>
                </a:tc>
                <a:tc>
                  <a:txBody>
                    <a:bodyPr/>
                    <a:lstStyle/>
                    <a:p>
                      <a:r>
                        <a:rPr lang="en-US" dirty="0"/>
                        <a:t>Min</a:t>
                      </a:r>
                    </a:p>
                  </a:txBody>
                  <a:tcPr/>
                </a:tc>
                <a:tc>
                  <a:txBody>
                    <a:bodyPr/>
                    <a:lstStyle/>
                    <a:p>
                      <a:r>
                        <a:rPr lang="en-US" dirty="0"/>
                        <a:t>Activity</a:t>
                      </a:r>
                    </a:p>
                  </a:txBody>
                  <a:tcPr/>
                </a:tc>
                <a:tc>
                  <a:txBody>
                    <a:bodyPr/>
                    <a:lstStyle/>
                    <a:p>
                      <a:r>
                        <a:rPr lang="en-US" dirty="0"/>
                        <a:t>Format</a:t>
                      </a:r>
                    </a:p>
                  </a:txBody>
                  <a:tcPr/>
                </a:tc>
                <a:extLst>
                  <a:ext uri="{0D108BD9-81ED-4DB2-BD59-A6C34878D82A}">
                    <a16:rowId xmlns:a16="http://schemas.microsoft.com/office/drawing/2014/main" val="2109458227"/>
                  </a:ext>
                </a:extLst>
              </a:tr>
              <a:tr h="370840">
                <a:tc>
                  <a:txBody>
                    <a:bodyPr/>
                    <a:lstStyle/>
                    <a:p>
                      <a:r>
                        <a:rPr lang="en-US" sz="1600" dirty="0"/>
                        <a:t>9:45AM</a:t>
                      </a:r>
                    </a:p>
                  </a:txBody>
                  <a:tcPr/>
                </a:tc>
                <a:tc>
                  <a:txBody>
                    <a:bodyPr/>
                    <a:lstStyle/>
                    <a:p>
                      <a:r>
                        <a:rPr lang="en-US" sz="1600" dirty="0"/>
                        <a:t>10:00AM</a:t>
                      </a:r>
                    </a:p>
                  </a:txBody>
                  <a:tcPr/>
                </a:tc>
                <a:tc>
                  <a:txBody>
                    <a:bodyPr/>
                    <a:lstStyle/>
                    <a:p>
                      <a:r>
                        <a:rPr lang="en-US" sz="1600" dirty="0"/>
                        <a:t>15</a:t>
                      </a:r>
                    </a:p>
                  </a:txBody>
                  <a:tcPr/>
                </a:tc>
                <a:tc>
                  <a:txBody>
                    <a:bodyPr/>
                    <a:lstStyle/>
                    <a:p>
                      <a:pPr marL="285750" indent="-285750">
                        <a:buFont typeface="Arial" panose="020B0604020202020204" pitchFamily="34" charset="0"/>
                        <a:buChar char="•"/>
                      </a:pPr>
                      <a:r>
                        <a:rPr lang="en-US" sz="1400" dirty="0"/>
                        <a:t>Class door opens</a:t>
                      </a:r>
                    </a:p>
                    <a:p>
                      <a:pPr marL="285750" indent="-285750">
                        <a:buFont typeface="Arial" panose="020B0604020202020204" pitchFamily="34" charset="0"/>
                        <a:buChar char="•"/>
                      </a:pPr>
                      <a:r>
                        <a:rPr lang="en-US" sz="1400" dirty="0"/>
                        <a:t>Chat introductions &amp; login to the response system (e.g. </a:t>
                      </a:r>
                      <a:r>
                        <a:rPr lang="en-US" sz="1400" dirty="0" err="1"/>
                        <a:t>GoogleDoc</a:t>
                      </a:r>
                      <a:r>
                        <a:rPr lang="en-US" sz="1400" dirty="0"/>
                        <a:t> or Socrative or Echo360)</a:t>
                      </a:r>
                    </a:p>
                  </a:txBody>
                  <a:tcPr/>
                </a:tc>
                <a:tc>
                  <a:txBody>
                    <a:bodyPr/>
                    <a:lstStyle/>
                    <a:p>
                      <a:r>
                        <a:rPr lang="en-US" sz="1400" dirty="0"/>
                        <a:t>Plenary session</a:t>
                      </a:r>
                    </a:p>
                  </a:txBody>
                  <a:tcPr/>
                </a:tc>
                <a:extLst>
                  <a:ext uri="{0D108BD9-81ED-4DB2-BD59-A6C34878D82A}">
                    <a16:rowId xmlns:a16="http://schemas.microsoft.com/office/drawing/2014/main" val="2894984052"/>
                  </a:ext>
                </a:extLst>
              </a:tr>
              <a:tr h="370840">
                <a:tc>
                  <a:txBody>
                    <a:bodyPr/>
                    <a:lstStyle/>
                    <a:p>
                      <a:r>
                        <a:rPr lang="en-US" sz="1600" dirty="0"/>
                        <a:t>10:00AM</a:t>
                      </a:r>
                    </a:p>
                  </a:txBody>
                  <a:tcPr/>
                </a:tc>
                <a:tc>
                  <a:txBody>
                    <a:bodyPr/>
                    <a:lstStyle/>
                    <a:p>
                      <a:r>
                        <a:rPr lang="en-US" sz="1600" dirty="0"/>
                        <a:t>10:20AM</a:t>
                      </a:r>
                    </a:p>
                  </a:txBody>
                  <a:tcPr/>
                </a:tc>
                <a:tc>
                  <a:txBody>
                    <a:bodyPr/>
                    <a:lstStyle/>
                    <a:p>
                      <a:r>
                        <a:rPr lang="en-US" sz="1600" dirty="0"/>
                        <a:t>20</a:t>
                      </a:r>
                    </a:p>
                  </a:txBody>
                  <a:tcPr/>
                </a:tc>
                <a:tc>
                  <a:txBody>
                    <a:bodyPr/>
                    <a:lstStyle/>
                    <a:p>
                      <a:pPr marL="342900" indent="-342900">
                        <a:buFont typeface="Arial" panose="020B0604020202020204" pitchFamily="34" charset="0"/>
                        <a:buChar char="•"/>
                      </a:pPr>
                      <a:r>
                        <a:rPr lang="en-US" sz="1400" dirty="0"/>
                        <a:t>Session begins</a:t>
                      </a:r>
                    </a:p>
                    <a:p>
                      <a:pPr marL="342900" indent="-342900">
                        <a:buFont typeface="Arial" panose="020B0604020202020204" pitchFamily="34" charset="0"/>
                        <a:buChar char="•"/>
                      </a:pPr>
                      <a:r>
                        <a:rPr lang="en-US" sz="1400" dirty="0"/>
                        <a:t>Orientation of what to expect</a:t>
                      </a:r>
                    </a:p>
                    <a:p>
                      <a:pPr marL="342900" indent="-342900">
                        <a:buFont typeface="Arial" panose="020B0604020202020204" pitchFamily="34" charset="0"/>
                        <a:buChar char="•"/>
                      </a:pPr>
                      <a:r>
                        <a:rPr lang="en-US" sz="1400" dirty="0"/>
                        <a:t>How to login to the response system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Plenary session</a:t>
                      </a:r>
                    </a:p>
                    <a:p>
                      <a:endParaRPr lang="en-US" sz="1400" dirty="0"/>
                    </a:p>
                  </a:txBody>
                  <a:tcPr/>
                </a:tc>
                <a:extLst>
                  <a:ext uri="{0D108BD9-81ED-4DB2-BD59-A6C34878D82A}">
                    <a16:rowId xmlns:a16="http://schemas.microsoft.com/office/drawing/2014/main" val="1681078696"/>
                  </a:ext>
                </a:extLst>
              </a:tr>
              <a:tr h="370840">
                <a:tc>
                  <a:txBody>
                    <a:bodyPr/>
                    <a:lstStyle/>
                    <a:p>
                      <a:r>
                        <a:rPr lang="en-US" sz="1600" dirty="0"/>
                        <a:t>10:20AM</a:t>
                      </a:r>
                    </a:p>
                  </a:txBody>
                  <a:tcPr/>
                </a:tc>
                <a:tc>
                  <a:txBody>
                    <a:bodyPr/>
                    <a:lstStyle/>
                    <a:p>
                      <a:r>
                        <a:rPr lang="en-US" sz="1600" dirty="0"/>
                        <a:t>10:35AM</a:t>
                      </a:r>
                    </a:p>
                  </a:txBody>
                  <a:tcPr/>
                </a:tc>
                <a:tc>
                  <a:txBody>
                    <a:bodyPr/>
                    <a:lstStyle/>
                    <a:p>
                      <a:r>
                        <a:rPr lang="en-US" sz="1600" dirty="0"/>
                        <a:t>15</a:t>
                      </a:r>
                    </a:p>
                  </a:txBody>
                  <a:tcPr/>
                </a:tc>
                <a:tc>
                  <a:txBody>
                    <a:bodyPr/>
                    <a:lstStyle/>
                    <a:p>
                      <a:pPr marL="285750" indent="-285750">
                        <a:buFont typeface="Arial" panose="020B0604020202020204" pitchFamily="34" charset="0"/>
                        <a:buChar char="•"/>
                      </a:pPr>
                      <a:r>
                        <a:rPr lang="en-US" sz="1400" dirty="0"/>
                        <a:t>Individual quiz</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Individual quiz in Plenary session</a:t>
                      </a:r>
                    </a:p>
                  </a:txBody>
                  <a:tcPr/>
                </a:tc>
                <a:extLst>
                  <a:ext uri="{0D108BD9-81ED-4DB2-BD59-A6C34878D82A}">
                    <a16:rowId xmlns:a16="http://schemas.microsoft.com/office/drawing/2014/main" val="4203667424"/>
                  </a:ext>
                </a:extLst>
              </a:tr>
              <a:tr h="370840">
                <a:tc>
                  <a:txBody>
                    <a:bodyPr/>
                    <a:lstStyle/>
                    <a:p>
                      <a:r>
                        <a:rPr lang="en-US" sz="1600" dirty="0"/>
                        <a:t>10:35AM</a:t>
                      </a:r>
                    </a:p>
                  </a:txBody>
                  <a:tcPr/>
                </a:tc>
                <a:tc>
                  <a:txBody>
                    <a:bodyPr/>
                    <a:lstStyle/>
                    <a:p>
                      <a:r>
                        <a:rPr lang="en-US" sz="1600" dirty="0"/>
                        <a:t>10:50AM</a:t>
                      </a:r>
                    </a:p>
                  </a:txBody>
                  <a:tcPr/>
                </a:tc>
                <a:tc>
                  <a:txBody>
                    <a:bodyPr/>
                    <a:lstStyle/>
                    <a:p>
                      <a:r>
                        <a:rPr lang="en-US" sz="1600" dirty="0"/>
                        <a:t>15</a:t>
                      </a:r>
                    </a:p>
                  </a:txBody>
                  <a:tcPr/>
                </a:tc>
                <a:tc>
                  <a:txBody>
                    <a:bodyPr/>
                    <a:lstStyle/>
                    <a:p>
                      <a:pPr marL="285750" indent="-285750">
                        <a:buFont typeface="Arial" panose="020B0604020202020204" pitchFamily="34" charset="0"/>
                        <a:buChar char="•"/>
                      </a:pPr>
                      <a:r>
                        <a:rPr lang="en-US" sz="1400" dirty="0"/>
                        <a:t>Instructions for teams</a:t>
                      </a:r>
                    </a:p>
                    <a:p>
                      <a:pPr marL="285750" indent="-285750">
                        <a:buFont typeface="Arial" panose="020B0604020202020204" pitchFamily="34" charset="0"/>
                        <a:buChar char="•"/>
                      </a:pPr>
                      <a:r>
                        <a:rPr lang="en-US" sz="1400" dirty="0"/>
                        <a:t>Breakout into teams</a:t>
                      </a:r>
                    </a:p>
                    <a:p>
                      <a:pPr marL="285750" indent="-285750">
                        <a:buFont typeface="Arial" panose="020B0604020202020204" pitchFamily="34" charset="0"/>
                        <a:buChar char="•"/>
                      </a:pPr>
                      <a:r>
                        <a:rPr lang="en-US" sz="1400" dirty="0"/>
                        <a:t>Team introductions</a:t>
                      </a:r>
                    </a:p>
                    <a:p>
                      <a:pPr marL="285750" indent="-285750">
                        <a:buFont typeface="Arial" panose="020B0604020202020204" pitchFamily="34" charset="0"/>
                        <a:buChar char="•"/>
                      </a:pPr>
                      <a:r>
                        <a:rPr lang="en-US" sz="1400" dirty="0"/>
                        <a:t>Team quiz</a:t>
                      </a:r>
                    </a:p>
                  </a:txBody>
                  <a:tcPr/>
                </a:tc>
                <a:tc>
                  <a:txBody>
                    <a:bodyPr/>
                    <a:lstStyle/>
                    <a:p>
                      <a:r>
                        <a:rPr lang="en-US" sz="1400" dirty="0"/>
                        <a:t>Team quiz in virtual break-out room</a:t>
                      </a:r>
                    </a:p>
                  </a:txBody>
                  <a:tcPr/>
                </a:tc>
                <a:extLst>
                  <a:ext uri="{0D108BD9-81ED-4DB2-BD59-A6C34878D82A}">
                    <a16:rowId xmlns:a16="http://schemas.microsoft.com/office/drawing/2014/main" val="1809700841"/>
                  </a:ext>
                </a:extLst>
              </a:tr>
              <a:tr h="370840">
                <a:tc>
                  <a:txBody>
                    <a:bodyPr/>
                    <a:lstStyle/>
                    <a:p>
                      <a:r>
                        <a:rPr lang="en-US" sz="1600" dirty="0"/>
                        <a:t>BREAK</a:t>
                      </a:r>
                    </a:p>
                  </a:txBody>
                  <a:tcPr/>
                </a:tc>
                <a:tc>
                  <a:txBody>
                    <a:bodyPr/>
                    <a:lstStyle/>
                    <a:p>
                      <a:endParaRPr lang="en-US" sz="1600"/>
                    </a:p>
                  </a:txBody>
                  <a:tcPr/>
                </a:tc>
                <a:tc>
                  <a:txBody>
                    <a:bodyPr/>
                    <a:lstStyle/>
                    <a:p>
                      <a:r>
                        <a:rPr lang="en-US" sz="1600" dirty="0"/>
                        <a:t>5</a:t>
                      </a:r>
                    </a:p>
                  </a:txBody>
                  <a:tcPr/>
                </a:tc>
                <a:tc>
                  <a:txBody>
                    <a:bodyPr/>
                    <a:lstStyle/>
                    <a:p>
                      <a:pPr marL="285750" indent="-285750">
                        <a:buFont typeface="Arial" panose="020B0604020202020204" pitchFamily="34" charset="0"/>
                        <a:buChar char="•"/>
                      </a:pPr>
                      <a:r>
                        <a:rPr lang="en-US" sz="1400" dirty="0"/>
                        <a:t>BREAK</a:t>
                      </a:r>
                    </a:p>
                  </a:txBody>
                  <a:tcPr/>
                </a:tc>
                <a:tc>
                  <a:txBody>
                    <a:bodyPr/>
                    <a:lstStyle/>
                    <a:p>
                      <a:endParaRPr lang="en-US" sz="1400" dirty="0"/>
                    </a:p>
                  </a:txBody>
                  <a:tcPr/>
                </a:tc>
                <a:extLst>
                  <a:ext uri="{0D108BD9-81ED-4DB2-BD59-A6C34878D82A}">
                    <a16:rowId xmlns:a16="http://schemas.microsoft.com/office/drawing/2014/main" val="1522493530"/>
                  </a:ext>
                </a:extLst>
              </a:tr>
              <a:tr h="370840">
                <a:tc>
                  <a:txBody>
                    <a:bodyPr/>
                    <a:lstStyle/>
                    <a:p>
                      <a:r>
                        <a:rPr lang="en-US" sz="1600" dirty="0"/>
                        <a:t>10:55AM</a:t>
                      </a:r>
                    </a:p>
                  </a:txBody>
                  <a:tcPr/>
                </a:tc>
                <a:tc>
                  <a:txBody>
                    <a:bodyPr/>
                    <a:lstStyle/>
                    <a:p>
                      <a:r>
                        <a:rPr lang="en-US" sz="1600" dirty="0"/>
                        <a:t>11:10AM</a:t>
                      </a:r>
                    </a:p>
                  </a:txBody>
                  <a:tcPr/>
                </a:tc>
                <a:tc>
                  <a:txBody>
                    <a:bodyPr/>
                    <a:lstStyle/>
                    <a:p>
                      <a:r>
                        <a:rPr lang="en-US" sz="1600" dirty="0"/>
                        <a:t>15</a:t>
                      </a:r>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t>Clarifications / ”Burning Questions”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Plenary session</a:t>
                      </a:r>
                    </a:p>
                  </a:txBody>
                  <a:tcPr/>
                </a:tc>
                <a:extLst>
                  <a:ext uri="{0D108BD9-81ED-4DB2-BD59-A6C34878D82A}">
                    <a16:rowId xmlns:a16="http://schemas.microsoft.com/office/drawing/2014/main" val="2361272848"/>
                  </a:ext>
                </a:extLst>
              </a:tr>
              <a:tr h="370840">
                <a:tc>
                  <a:txBody>
                    <a:bodyPr/>
                    <a:lstStyle/>
                    <a:p>
                      <a:r>
                        <a:rPr lang="en-US" sz="1600" dirty="0"/>
                        <a:t>11:10AM</a:t>
                      </a:r>
                    </a:p>
                  </a:txBody>
                  <a:tcPr/>
                </a:tc>
                <a:tc>
                  <a:txBody>
                    <a:bodyPr/>
                    <a:lstStyle/>
                    <a:p>
                      <a:r>
                        <a:rPr lang="en-US" sz="1600" dirty="0"/>
                        <a:t>11:30AM</a:t>
                      </a:r>
                    </a:p>
                  </a:txBody>
                  <a:tcPr/>
                </a:tc>
                <a:tc>
                  <a:txBody>
                    <a:bodyPr/>
                    <a:lstStyle/>
                    <a:p>
                      <a:r>
                        <a:rPr lang="en-US" sz="1600" dirty="0"/>
                        <a:t>20</a:t>
                      </a:r>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t>Application or Short answer extended Team activity</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Team application/activity in virtual break-out room</a:t>
                      </a:r>
                    </a:p>
                  </a:txBody>
                  <a:tcPr/>
                </a:tc>
                <a:extLst>
                  <a:ext uri="{0D108BD9-81ED-4DB2-BD59-A6C34878D82A}">
                    <a16:rowId xmlns:a16="http://schemas.microsoft.com/office/drawing/2014/main" val="769782821"/>
                  </a:ext>
                </a:extLst>
              </a:tr>
              <a:tr h="370840">
                <a:tc>
                  <a:txBody>
                    <a:bodyPr/>
                    <a:lstStyle/>
                    <a:p>
                      <a:r>
                        <a:rPr lang="en-US" sz="1600" dirty="0"/>
                        <a:t>11:30AM</a:t>
                      </a:r>
                    </a:p>
                  </a:txBody>
                  <a:tcPr/>
                </a:tc>
                <a:tc>
                  <a:txBody>
                    <a:bodyPr/>
                    <a:lstStyle/>
                    <a:p>
                      <a:r>
                        <a:rPr lang="en-US" sz="1600" dirty="0"/>
                        <a:t>11:50AM</a:t>
                      </a:r>
                    </a:p>
                  </a:txBody>
                  <a:tcPr/>
                </a:tc>
                <a:tc>
                  <a:txBody>
                    <a:bodyPr/>
                    <a:lstStyle/>
                    <a:p>
                      <a:r>
                        <a:rPr lang="en-US" sz="1600" dirty="0"/>
                        <a:t>20</a:t>
                      </a:r>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t>Discussion/Gallery-Walk of answers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Plenary session</a:t>
                      </a:r>
                    </a:p>
                  </a:txBody>
                  <a:tcPr/>
                </a:tc>
                <a:extLst>
                  <a:ext uri="{0D108BD9-81ED-4DB2-BD59-A6C34878D82A}">
                    <a16:rowId xmlns:a16="http://schemas.microsoft.com/office/drawing/2014/main" val="1974093114"/>
                  </a:ext>
                </a:extLst>
              </a:tr>
              <a:tr h="370840">
                <a:tc>
                  <a:txBody>
                    <a:bodyPr/>
                    <a:lstStyle/>
                    <a:p>
                      <a:r>
                        <a:rPr lang="en-US" sz="1600" dirty="0"/>
                        <a:t>11:50AM</a:t>
                      </a:r>
                    </a:p>
                  </a:txBody>
                  <a:tcPr/>
                </a:tc>
                <a:tc>
                  <a:txBody>
                    <a:bodyPr/>
                    <a:lstStyle/>
                    <a:p>
                      <a:r>
                        <a:rPr lang="en-US" sz="1600" dirty="0"/>
                        <a:t>12:00PM</a:t>
                      </a:r>
                    </a:p>
                  </a:txBody>
                  <a:tcPr/>
                </a:tc>
                <a:tc>
                  <a:txBody>
                    <a:bodyPr/>
                    <a:lstStyle/>
                    <a:p>
                      <a:r>
                        <a:rPr lang="en-US" sz="1600" dirty="0"/>
                        <a:t>10</a:t>
                      </a:r>
                    </a:p>
                  </a:txBody>
                  <a:tcPr/>
                </a:tc>
                <a:tc>
                  <a:txBody>
                    <a:bodyPr/>
                    <a:lstStyle/>
                    <a:p>
                      <a:pPr marL="285750" indent="-285750">
                        <a:buFont typeface="Arial" panose="020B0604020202020204" pitchFamily="34" charset="0"/>
                        <a:buChar char="•"/>
                      </a:pPr>
                      <a:r>
                        <a:rPr lang="en-US" sz="1400" dirty="0"/>
                        <a:t>Closing (Feedback survey / Team peer evaluation activity)</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Plenary session</a:t>
                      </a:r>
                    </a:p>
                  </a:txBody>
                  <a:tcPr/>
                </a:tc>
                <a:extLst>
                  <a:ext uri="{0D108BD9-81ED-4DB2-BD59-A6C34878D82A}">
                    <a16:rowId xmlns:a16="http://schemas.microsoft.com/office/drawing/2014/main" val="3948036978"/>
                  </a:ext>
                </a:extLst>
              </a:tr>
            </a:tbl>
          </a:graphicData>
        </a:graphic>
      </p:graphicFrame>
      <p:sp>
        <p:nvSpPr>
          <p:cNvPr id="5" name="Rectangle 4">
            <a:extLst>
              <a:ext uri="{FF2B5EF4-FFF2-40B4-BE49-F238E27FC236}">
                <a16:creationId xmlns:a16="http://schemas.microsoft.com/office/drawing/2014/main" id="{B21BFA46-DB30-0643-A61A-C110CAA8484C}"/>
              </a:ext>
            </a:extLst>
          </p:cNvPr>
          <p:cNvSpPr/>
          <p:nvPr/>
        </p:nvSpPr>
        <p:spPr>
          <a:xfrm>
            <a:off x="350196" y="6178378"/>
            <a:ext cx="3721468" cy="307777"/>
          </a:xfrm>
          <a:prstGeom prst="rect">
            <a:avLst/>
          </a:prstGeom>
        </p:spPr>
        <p:txBody>
          <a:bodyPr wrap="none">
            <a:spAutoFit/>
          </a:bodyPr>
          <a:lstStyle/>
          <a:p>
            <a:r>
              <a:rPr lang="en-US" sz="1400" dirty="0">
                <a:hlinkClick r:id="rId2">
                  <a:extLst>
                    <a:ext uri="{A12FA001-AC4F-418D-AE19-62706E023703}">
                      <ahyp:hlinkClr xmlns:ahyp="http://schemas.microsoft.com/office/drawing/2018/hyperlinkcolor" val="tx"/>
                    </a:ext>
                  </a:extLst>
                </a:hlinkClick>
              </a:rPr>
              <a:t>Adapted from: </a:t>
            </a:r>
            <a:r>
              <a:rPr lang="en-US" sz="1400" dirty="0">
                <a:solidFill>
                  <a:srgbClr val="578D90"/>
                </a:solidFill>
                <a:hlinkClick r:id="rId2">
                  <a:extLst>
                    <a:ext uri="{A12FA001-AC4F-418D-AE19-62706E023703}">
                      <ahyp:hlinkClr xmlns:ahyp="http://schemas.microsoft.com/office/drawing/2018/hyperlinkcolor" val="tx"/>
                    </a:ext>
                  </a:extLst>
                </a:hlinkClick>
              </a:rPr>
              <a:t>https://www.intedashboard.com/</a:t>
            </a:r>
            <a:r>
              <a:rPr lang="en-US" sz="1400" dirty="0"/>
              <a:t> </a:t>
            </a:r>
          </a:p>
        </p:txBody>
      </p:sp>
    </p:spTree>
    <p:extLst>
      <p:ext uri="{BB962C8B-B14F-4D97-AF65-F5344CB8AC3E}">
        <p14:creationId xmlns:p14="http://schemas.microsoft.com/office/powerpoint/2010/main" val="15550669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58850F-0BDC-474B-BA3F-97DFC32EAF85}"/>
              </a:ext>
            </a:extLst>
          </p:cNvPr>
          <p:cNvSpPr>
            <a:spLocks noGrp="1"/>
          </p:cNvSpPr>
          <p:nvPr>
            <p:ph type="title" idx="4294967295"/>
          </p:nvPr>
        </p:nvSpPr>
        <p:spPr>
          <a:xfrm>
            <a:off x="526211" y="1276709"/>
            <a:ext cx="11225003" cy="2674099"/>
          </a:xfrm>
        </p:spPr>
        <p:txBody>
          <a:bodyPr>
            <a:normAutofit/>
          </a:bodyPr>
          <a:lstStyle/>
          <a:p>
            <a:pPr algn="ctr"/>
            <a:r>
              <a:rPr lang="en-US" sz="7200" dirty="0">
                <a:ea typeface="Roboto Mono" pitchFamily="2" charset="0"/>
              </a:rPr>
              <a:t>Techniques for stimulating student engagement</a:t>
            </a:r>
            <a:endParaRPr lang="en-US" sz="7200" b="1" dirty="0"/>
          </a:p>
        </p:txBody>
      </p:sp>
    </p:spTree>
    <p:extLst>
      <p:ext uri="{BB962C8B-B14F-4D97-AF65-F5344CB8AC3E}">
        <p14:creationId xmlns:p14="http://schemas.microsoft.com/office/powerpoint/2010/main" val="3743273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large empty room&#10;&#10;Description automatically generated">
            <a:extLst>
              <a:ext uri="{FF2B5EF4-FFF2-40B4-BE49-F238E27FC236}">
                <a16:creationId xmlns:a16="http://schemas.microsoft.com/office/drawing/2014/main" id="{0A02562A-70A1-0743-97BC-8097205C80EE}"/>
              </a:ext>
            </a:extLst>
          </p:cNvPr>
          <p:cNvPicPr>
            <a:picLocks noGrp="1" noChangeAspect="1"/>
          </p:cNvPicPr>
          <p:nvPr>
            <p:ph idx="1"/>
          </p:nvPr>
        </p:nvPicPr>
        <p:blipFill rotWithShape="1">
          <a:blip r:embed="rId2">
            <a:extLst>
              <a:ext uri="{837473B0-CC2E-450A-ABE3-18F120FF3D39}">
                <a1611:picAttrSrcUrl xmlns:a1611="http://schemas.microsoft.com/office/drawing/2016/11/main" r:id="rId3"/>
              </a:ext>
            </a:extLst>
          </a:blip>
          <a:srcRect t="10076" b="14924"/>
          <a:stretch/>
        </p:blipFill>
        <p:spPr>
          <a:xfrm>
            <a:off x="20" y="10"/>
            <a:ext cx="12191980" cy="6857990"/>
          </a:xfrm>
          <a:prstGeom prst="rect">
            <a:avLst/>
          </a:prstGeom>
        </p:spPr>
      </p:pic>
      <p:pic>
        <p:nvPicPr>
          <p:cNvPr id="11" name="Picture 10" descr="A picture containing water, cow, bird, sheep&#10;&#10;Description automatically generated">
            <a:extLst>
              <a:ext uri="{FF2B5EF4-FFF2-40B4-BE49-F238E27FC236}">
                <a16:creationId xmlns:a16="http://schemas.microsoft.com/office/drawing/2014/main" id="{D91075FB-1E24-2941-B8AF-C382D1A1F4DB}"/>
              </a:ext>
            </a:extLst>
          </p:cNvPr>
          <p:cNvPicPr>
            <a:picLocks noChangeAspect="1"/>
          </p:cNvPicPr>
          <p:nvPr/>
        </p:nvPicPr>
        <p:blipFill rotWithShape="1">
          <a:blip r:embed="rId4"/>
          <a:srcRect r="2" b="7495"/>
          <a:stretch/>
        </p:blipFill>
        <p:spPr>
          <a:xfrm>
            <a:off x="5255897" y="3830595"/>
            <a:ext cx="2438243" cy="2063578"/>
          </a:xfrm>
          <a:prstGeom prst="rect">
            <a:avLst/>
          </a:prstGeom>
        </p:spPr>
      </p:pic>
      <p:sp>
        <p:nvSpPr>
          <p:cNvPr id="7" name="TextBox 6">
            <a:extLst>
              <a:ext uri="{FF2B5EF4-FFF2-40B4-BE49-F238E27FC236}">
                <a16:creationId xmlns:a16="http://schemas.microsoft.com/office/drawing/2014/main" id="{8C6C7F97-B10B-CF49-8680-B55DC889218F}"/>
              </a:ext>
            </a:extLst>
          </p:cNvPr>
          <p:cNvSpPr txBox="1"/>
          <p:nvPr/>
        </p:nvSpPr>
        <p:spPr>
          <a:xfrm>
            <a:off x="864973" y="453643"/>
            <a:ext cx="6246646" cy="1569660"/>
          </a:xfrm>
          <a:prstGeom prst="rect">
            <a:avLst/>
          </a:prstGeom>
          <a:noFill/>
        </p:spPr>
        <p:txBody>
          <a:bodyPr wrap="none" rtlCol="0">
            <a:spAutoFit/>
          </a:bodyPr>
          <a:lstStyle/>
          <a:p>
            <a:r>
              <a:rPr lang="en-US" sz="4800" dirty="0"/>
              <a:t>ENAGEMENT…</a:t>
            </a:r>
          </a:p>
          <a:p>
            <a:r>
              <a:rPr lang="en-US" sz="4800" dirty="0"/>
              <a:t>Hello? Is anybody there?</a:t>
            </a:r>
          </a:p>
        </p:txBody>
      </p:sp>
    </p:spTree>
    <p:extLst>
      <p:ext uri="{BB962C8B-B14F-4D97-AF65-F5344CB8AC3E}">
        <p14:creationId xmlns:p14="http://schemas.microsoft.com/office/powerpoint/2010/main" val="34432234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65874A-13EA-6049-AC6E-7EB1C3C03FCC}"/>
              </a:ext>
            </a:extLst>
          </p:cNvPr>
          <p:cNvSpPr>
            <a:spLocks noGrp="1"/>
          </p:cNvSpPr>
          <p:nvPr>
            <p:ph type="title"/>
          </p:nvPr>
        </p:nvSpPr>
        <p:spPr/>
        <p:txBody>
          <a:bodyPr/>
          <a:lstStyle/>
          <a:p>
            <a:r>
              <a:rPr lang="en-US" dirty="0"/>
              <a:t>Think of ways to stimulate engagement</a:t>
            </a:r>
          </a:p>
        </p:txBody>
      </p:sp>
      <p:sp>
        <p:nvSpPr>
          <p:cNvPr id="3" name="Content Placeholder 2">
            <a:extLst>
              <a:ext uri="{FF2B5EF4-FFF2-40B4-BE49-F238E27FC236}">
                <a16:creationId xmlns:a16="http://schemas.microsoft.com/office/drawing/2014/main" id="{65EA8032-622C-3B43-A5A5-1C7C3B124A4C}"/>
              </a:ext>
            </a:extLst>
          </p:cNvPr>
          <p:cNvSpPr>
            <a:spLocks noGrp="1"/>
          </p:cNvSpPr>
          <p:nvPr>
            <p:ph idx="1"/>
          </p:nvPr>
        </p:nvSpPr>
        <p:spPr>
          <a:xfrm>
            <a:off x="3534032" y="1890876"/>
            <a:ext cx="8076775" cy="4509924"/>
          </a:xfrm>
        </p:spPr>
        <p:txBody>
          <a:bodyPr>
            <a:normAutofit lnSpcReduction="10000"/>
          </a:bodyPr>
          <a:lstStyle/>
          <a:p>
            <a:r>
              <a:rPr lang="en-US" sz="3200" dirty="0"/>
              <a:t>It is easy to become a ghost in the online world.</a:t>
            </a:r>
          </a:p>
          <a:p>
            <a:r>
              <a:rPr lang="en-US" sz="3200" dirty="0"/>
              <a:t>If there is no way to engage students might be tempted to Netflix and not come back</a:t>
            </a:r>
          </a:p>
          <a:p>
            <a:r>
              <a:rPr lang="en-US" sz="3200" dirty="0"/>
              <a:t>Ask students to give you feedback and also make some ‘pauses’ for them to think</a:t>
            </a:r>
          </a:p>
          <a:p>
            <a:r>
              <a:rPr lang="en-US" sz="3200" dirty="0"/>
              <a:t>Try to mix things up – e.g. poll, microphone, chat-type, long answer responses, post-it note walls - don’t get stuck in one way to communicate and engage</a:t>
            </a:r>
          </a:p>
        </p:txBody>
      </p:sp>
      <p:pic>
        <p:nvPicPr>
          <p:cNvPr id="4" name="Content Placeholder 4" descr="A picture containing drawing&#10;&#10;Description automatically generated">
            <a:extLst>
              <a:ext uri="{FF2B5EF4-FFF2-40B4-BE49-F238E27FC236}">
                <a16:creationId xmlns:a16="http://schemas.microsoft.com/office/drawing/2014/main" id="{1A4B74D5-A76F-1E4D-BA1A-924458BF82B5}"/>
              </a:ext>
            </a:extLst>
          </p:cNvPr>
          <p:cNvPicPr>
            <a:picLocks noChangeAspect="1"/>
          </p:cNvPicPr>
          <p:nvPr/>
        </p:nvPicPr>
        <p:blipFill>
          <a:blip r:embed="rId2"/>
          <a:stretch>
            <a:fillRect/>
          </a:stretch>
        </p:blipFill>
        <p:spPr>
          <a:xfrm>
            <a:off x="748172" y="2960174"/>
            <a:ext cx="2542550" cy="2395865"/>
          </a:xfrm>
          <a:prstGeom prst="rect">
            <a:avLst/>
          </a:prstGeom>
        </p:spPr>
      </p:pic>
      <p:pic>
        <p:nvPicPr>
          <p:cNvPr id="5" name="Graphic 4" descr="Close">
            <a:extLst>
              <a:ext uri="{FF2B5EF4-FFF2-40B4-BE49-F238E27FC236}">
                <a16:creationId xmlns:a16="http://schemas.microsoft.com/office/drawing/2014/main" id="{35E80BCD-9B2A-AE47-8E4B-7CF00BED1E4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94857" y="1964528"/>
            <a:ext cx="2395865" cy="2395865"/>
          </a:xfrm>
          <a:prstGeom prst="rect">
            <a:avLst/>
          </a:prstGeom>
        </p:spPr>
      </p:pic>
    </p:spTree>
    <p:extLst>
      <p:ext uri="{BB962C8B-B14F-4D97-AF65-F5344CB8AC3E}">
        <p14:creationId xmlns:p14="http://schemas.microsoft.com/office/powerpoint/2010/main" val="12587759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5" descr="A close up of a logo&#10;&#10;Description automatically generated">
            <a:extLst>
              <a:ext uri="{FF2B5EF4-FFF2-40B4-BE49-F238E27FC236}">
                <a16:creationId xmlns:a16="http://schemas.microsoft.com/office/drawing/2014/main" id="{6E8C185F-B2B2-7D49-A9C7-170468532CF6}"/>
              </a:ext>
            </a:extLst>
          </p:cNvPr>
          <p:cNvPicPr>
            <a:picLocks noChangeAspect="1"/>
          </p:cNvPicPr>
          <p:nvPr/>
        </p:nvPicPr>
        <p:blipFill>
          <a:blip r:embed="rId2"/>
          <a:stretch>
            <a:fillRect/>
          </a:stretch>
        </p:blipFill>
        <p:spPr>
          <a:xfrm flipV="1">
            <a:off x="5109519" y="-12360"/>
            <a:ext cx="7082481" cy="6858000"/>
          </a:xfrm>
          <a:prstGeom prst="rect">
            <a:avLst/>
          </a:prstGeom>
        </p:spPr>
      </p:pic>
      <p:sp>
        <p:nvSpPr>
          <p:cNvPr id="2" name="Title 1">
            <a:extLst>
              <a:ext uri="{FF2B5EF4-FFF2-40B4-BE49-F238E27FC236}">
                <a16:creationId xmlns:a16="http://schemas.microsoft.com/office/drawing/2014/main" id="{B46312F0-CF92-A748-B5E3-6317D92B0FAA}"/>
              </a:ext>
            </a:extLst>
          </p:cNvPr>
          <p:cNvSpPr>
            <a:spLocks noGrp="1"/>
          </p:cNvSpPr>
          <p:nvPr>
            <p:ph type="title"/>
          </p:nvPr>
        </p:nvSpPr>
        <p:spPr/>
        <p:txBody>
          <a:bodyPr/>
          <a:lstStyle/>
          <a:p>
            <a:endParaRPr lang="en-US"/>
          </a:p>
        </p:txBody>
      </p:sp>
      <p:pic>
        <p:nvPicPr>
          <p:cNvPr id="6" name="Content Placeholder 5" descr="A close up of a logo&#10;&#10;Description automatically generated">
            <a:extLst>
              <a:ext uri="{FF2B5EF4-FFF2-40B4-BE49-F238E27FC236}">
                <a16:creationId xmlns:a16="http://schemas.microsoft.com/office/drawing/2014/main" id="{0D918C1B-12AE-224D-8FA5-044ACBCD7C98}"/>
              </a:ext>
            </a:extLst>
          </p:cNvPr>
          <p:cNvPicPr>
            <a:picLocks noGrp="1" noChangeAspect="1"/>
          </p:cNvPicPr>
          <p:nvPr>
            <p:ph idx="1"/>
          </p:nvPr>
        </p:nvPicPr>
        <p:blipFill>
          <a:blip r:embed="rId2"/>
          <a:stretch>
            <a:fillRect/>
          </a:stretch>
        </p:blipFill>
        <p:spPr>
          <a:xfrm flipV="1">
            <a:off x="0" y="0"/>
            <a:ext cx="7082481" cy="6858000"/>
          </a:xfrm>
        </p:spPr>
      </p:pic>
      <p:pic>
        <p:nvPicPr>
          <p:cNvPr id="4" name="Picture 3">
            <a:extLst>
              <a:ext uri="{FF2B5EF4-FFF2-40B4-BE49-F238E27FC236}">
                <a16:creationId xmlns:a16="http://schemas.microsoft.com/office/drawing/2014/main" id="{3C2E617D-B6C8-564D-8969-BE7AC858B618}"/>
              </a:ext>
            </a:extLst>
          </p:cNvPr>
          <p:cNvPicPr>
            <a:picLocks noChangeAspect="1"/>
          </p:cNvPicPr>
          <p:nvPr/>
        </p:nvPicPr>
        <p:blipFill>
          <a:blip r:embed="rId3"/>
          <a:stretch>
            <a:fillRect/>
          </a:stretch>
        </p:blipFill>
        <p:spPr>
          <a:xfrm>
            <a:off x="838201" y="-6601"/>
            <a:ext cx="10515599" cy="6846487"/>
          </a:xfrm>
          <a:prstGeom prst="rect">
            <a:avLst/>
          </a:prstGeom>
        </p:spPr>
      </p:pic>
    </p:spTree>
    <p:extLst>
      <p:ext uri="{BB962C8B-B14F-4D97-AF65-F5344CB8AC3E}">
        <p14:creationId xmlns:p14="http://schemas.microsoft.com/office/powerpoint/2010/main" val="10846902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7DFF856-7F9C-9D4C-B764-1C7E4E7233C0}"/>
              </a:ext>
            </a:extLst>
          </p:cNvPr>
          <p:cNvSpPr txBox="1"/>
          <p:nvPr/>
        </p:nvSpPr>
        <p:spPr>
          <a:xfrm>
            <a:off x="350137" y="787719"/>
            <a:ext cx="5193413" cy="3785652"/>
          </a:xfrm>
          <a:prstGeom prst="rect">
            <a:avLst/>
          </a:prstGeom>
          <a:noFill/>
        </p:spPr>
        <p:txBody>
          <a:bodyPr wrap="square" rtlCol="0">
            <a:spAutoFit/>
          </a:bodyPr>
          <a:lstStyle/>
          <a:p>
            <a:r>
              <a:rPr lang="en-US" sz="6000" dirty="0">
                <a:latin typeface="Arial" panose="020B0604020202020204" pitchFamily="34" charset="0"/>
                <a:cs typeface="Arial" panose="020B0604020202020204" pitchFamily="34" charset="0"/>
              </a:rPr>
              <a:t>Roadmap for navigating the online world of teaching</a:t>
            </a:r>
          </a:p>
        </p:txBody>
      </p:sp>
      <p:sp>
        <p:nvSpPr>
          <p:cNvPr id="3" name="TextBox 2">
            <a:extLst>
              <a:ext uri="{FF2B5EF4-FFF2-40B4-BE49-F238E27FC236}">
                <a16:creationId xmlns:a16="http://schemas.microsoft.com/office/drawing/2014/main" id="{5CCCC68E-A06E-1747-A719-B74DFB9FB81B}"/>
              </a:ext>
            </a:extLst>
          </p:cNvPr>
          <p:cNvSpPr txBox="1"/>
          <p:nvPr/>
        </p:nvSpPr>
        <p:spPr>
          <a:xfrm>
            <a:off x="5630787" y="1004983"/>
            <a:ext cx="6374978" cy="4893647"/>
          </a:xfrm>
          <a:prstGeom prst="rect">
            <a:avLst/>
          </a:prstGeom>
          <a:noFill/>
        </p:spPr>
        <p:txBody>
          <a:bodyPr wrap="square" rtlCol="0">
            <a:spAutoFit/>
          </a:bodyPr>
          <a:lstStyle/>
          <a:p>
            <a:r>
              <a:rPr lang="en-US" sz="2400" dirty="0">
                <a:latin typeface="Arial" panose="020B0604020202020204" pitchFamily="34" charset="0"/>
                <a:ea typeface="Roboto Mono" pitchFamily="2" charset="0"/>
                <a:cs typeface="Arial" panose="020B0604020202020204" pitchFamily="34" charset="0"/>
              </a:rPr>
              <a:t>This presentation will cover:</a:t>
            </a:r>
          </a:p>
          <a:p>
            <a:pPr marL="285750" indent="-285750">
              <a:buFont typeface="Arial" panose="020B0604020202020204" pitchFamily="34" charset="0"/>
              <a:buChar char="•"/>
            </a:pPr>
            <a:endParaRPr lang="en-US" sz="2400" dirty="0">
              <a:latin typeface="Arial" panose="020B0604020202020204" pitchFamily="34" charset="0"/>
              <a:ea typeface="Roboto Mono" pitchFamily="2" charset="0"/>
              <a:cs typeface="Arial" panose="020B0604020202020204" pitchFamily="34" charset="0"/>
            </a:endParaRPr>
          </a:p>
          <a:p>
            <a:pPr marL="285750" indent="-285750">
              <a:buFont typeface="Arial" panose="020B0604020202020204" pitchFamily="34" charset="0"/>
              <a:buChar char="•"/>
            </a:pPr>
            <a:r>
              <a:rPr lang="en-US" sz="2400" dirty="0">
                <a:latin typeface="Arial" panose="020B0604020202020204" pitchFamily="34" charset="0"/>
                <a:ea typeface="Roboto Mono" pitchFamily="2" charset="0"/>
                <a:cs typeface="Arial" panose="020B0604020202020204" pitchFamily="34" charset="0"/>
              </a:rPr>
              <a:t>Digital platforms for delivery &amp; assessment</a:t>
            </a:r>
          </a:p>
          <a:p>
            <a:pPr marL="285750" indent="-285750">
              <a:buFont typeface="Arial" panose="020B0604020202020204" pitchFamily="34" charset="0"/>
              <a:buChar char="•"/>
            </a:pPr>
            <a:r>
              <a:rPr lang="en-US" sz="2400" dirty="0">
                <a:latin typeface="Arial" panose="020B0604020202020204" pitchFamily="34" charset="0"/>
                <a:ea typeface="Roboto Mono" pitchFamily="2" charset="0"/>
                <a:cs typeface="Arial" panose="020B0604020202020204" pitchFamily="34" charset="0"/>
              </a:rPr>
              <a:t>Creating stimulating asynchronous components</a:t>
            </a:r>
          </a:p>
          <a:p>
            <a:pPr marL="285750" indent="-285750">
              <a:buFont typeface="Arial" panose="020B0604020202020204" pitchFamily="34" charset="0"/>
              <a:buChar char="•"/>
            </a:pPr>
            <a:r>
              <a:rPr lang="en-US" sz="2400" dirty="0">
                <a:latin typeface="Arial" panose="020B0604020202020204" pitchFamily="34" charset="0"/>
                <a:ea typeface="Roboto Mono" pitchFamily="2" charset="0"/>
                <a:cs typeface="Arial" panose="020B0604020202020204" pitchFamily="34" charset="0"/>
              </a:rPr>
              <a:t>How to structure an online class</a:t>
            </a:r>
          </a:p>
          <a:p>
            <a:pPr marL="285750" indent="-285750">
              <a:buFont typeface="Arial" panose="020B0604020202020204" pitchFamily="34" charset="0"/>
              <a:buChar char="•"/>
            </a:pPr>
            <a:r>
              <a:rPr lang="en-US" sz="2400" dirty="0">
                <a:latin typeface="Arial" panose="020B0604020202020204" pitchFamily="34" charset="0"/>
                <a:ea typeface="Roboto Mono" pitchFamily="2" charset="0"/>
                <a:cs typeface="Arial" panose="020B0604020202020204" pitchFamily="34" charset="0"/>
              </a:rPr>
              <a:t>Time considerations</a:t>
            </a:r>
          </a:p>
          <a:p>
            <a:pPr marL="285750" indent="-285750">
              <a:buFont typeface="Arial" panose="020B0604020202020204" pitchFamily="34" charset="0"/>
              <a:buChar char="•"/>
            </a:pPr>
            <a:r>
              <a:rPr lang="en-US" sz="2400" dirty="0">
                <a:latin typeface="Arial" panose="020B0604020202020204" pitchFamily="34" charset="0"/>
                <a:ea typeface="Roboto Mono" pitchFamily="2" charset="0"/>
                <a:cs typeface="Arial" panose="020B0604020202020204" pitchFamily="34" charset="0"/>
              </a:rPr>
              <a:t>Effective use of break-out rooms</a:t>
            </a:r>
          </a:p>
          <a:p>
            <a:pPr marL="285750" indent="-285750">
              <a:buFont typeface="Arial" panose="020B0604020202020204" pitchFamily="34" charset="0"/>
              <a:buChar char="•"/>
            </a:pPr>
            <a:r>
              <a:rPr lang="en-US" sz="2400" dirty="0">
                <a:latin typeface="Arial" panose="020B0604020202020204" pitchFamily="34" charset="0"/>
                <a:ea typeface="Roboto Mono" pitchFamily="2" charset="0"/>
                <a:cs typeface="Arial" panose="020B0604020202020204" pitchFamily="34" charset="0"/>
              </a:rPr>
              <a:t>Techniques for stimulating student engagement</a:t>
            </a:r>
          </a:p>
          <a:p>
            <a:pPr marL="285750" indent="-285750">
              <a:buFont typeface="Arial" panose="020B0604020202020204" pitchFamily="34" charset="0"/>
              <a:buChar char="•"/>
            </a:pPr>
            <a:r>
              <a:rPr lang="en-US" sz="2400" dirty="0">
                <a:latin typeface="Arial" panose="020B0604020202020204" pitchFamily="34" charset="0"/>
                <a:ea typeface="Roboto Mono" pitchFamily="2" charset="0"/>
                <a:cs typeface="Arial" panose="020B0604020202020204" pitchFamily="34" charset="0"/>
              </a:rPr>
              <a:t>Guidance on setting expectations including Netiquette in online classes and spaces &amp; Communication in the online world</a:t>
            </a:r>
          </a:p>
        </p:txBody>
      </p:sp>
    </p:spTree>
    <p:extLst>
      <p:ext uri="{BB962C8B-B14F-4D97-AF65-F5344CB8AC3E}">
        <p14:creationId xmlns:p14="http://schemas.microsoft.com/office/powerpoint/2010/main" val="368074095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DFB7C96-8519-394C-8828-5DD01BAFA5E6}"/>
              </a:ext>
            </a:extLst>
          </p:cNvPr>
          <p:cNvPicPr>
            <a:picLocks noChangeAspect="1"/>
          </p:cNvPicPr>
          <p:nvPr/>
        </p:nvPicPr>
        <p:blipFill rotWithShape="1">
          <a:blip r:embed="rId2"/>
          <a:srcRect l="1025" t="11409" r="28646" b="746"/>
          <a:stretch/>
        </p:blipFill>
        <p:spPr>
          <a:xfrm>
            <a:off x="2100649" y="1037968"/>
            <a:ext cx="7636475" cy="5365338"/>
          </a:xfrm>
          <a:prstGeom prst="rect">
            <a:avLst/>
          </a:prstGeom>
        </p:spPr>
      </p:pic>
      <p:pic>
        <p:nvPicPr>
          <p:cNvPr id="6" name="Content Placeholder 5" descr="A picture containing person, indoor, man, shelf&#10;&#10;Description automatically generated">
            <a:extLst>
              <a:ext uri="{FF2B5EF4-FFF2-40B4-BE49-F238E27FC236}">
                <a16:creationId xmlns:a16="http://schemas.microsoft.com/office/drawing/2014/main" id="{BB291D66-3C6E-A346-9191-9F4700712309}"/>
              </a:ext>
            </a:extLst>
          </p:cNvPr>
          <p:cNvPicPr>
            <a:picLocks noGrp="1" noChangeAspect="1"/>
          </p:cNvPicPr>
          <p:nvPr>
            <p:ph idx="1"/>
          </p:nvPr>
        </p:nvPicPr>
        <p:blipFill rotWithShape="1">
          <a:blip r:embed="rId3"/>
          <a:srcRect l="13627" r="2" b="2"/>
          <a:stretch/>
        </p:blipFill>
        <p:spPr>
          <a:xfrm>
            <a:off x="2909049" y="1963430"/>
            <a:ext cx="2700919" cy="1868407"/>
          </a:xfrm>
          <a:prstGeom prst="rect">
            <a:avLst/>
          </a:prstGeom>
        </p:spPr>
      </p:pic>
      <p:pic>
        <p:nvPicPr>
          <p:cNvPr id="8" name="Picture 7" descr="A person taking a selfie in a room&#10;&#10;Description automatically generated">
            <a:extLst>
              <a:ext uri="{FF2B5EF4-FFF2-40B4-BE49-F238E27FC236}">
                <a16:creationId xmlns:a16="http://schemas.microsoft.com/office/drawing/2014/main" id="{E85FD227-421A-334C-A730-BEACD543A588}"/>
              </a:ext>
            </a:extLst>
          </p:cNvPr>
          <p:cNvPicPr>
            <a:picLocks noChangeAspect="1"/>
          </p:cNvPicPr>
          <p:nvPr/>
        </p:nvPicPr>
        <p:blipFill>
          <a:blip r:embed="rId4"/>
          <a:stretch>
            <a:fillRect/>
          </a:stretch>
        </p:blipFill>
        <p:spPr>
          <a:xfrm>
            <a:off x="6110049" y="2088252"/>
            <a:ext cx="2929885" cy="1743585"/>
          </a:xfrm>
          <a:prstGeom prst="rect">
            <a:avLst/>
          </a:prstGeom>
        </p:spPr>
      </p:pic>
      <p:pic>
        <p:nvPicPr>
          <p:cNvPr id="21" name="Picture 20">
            <a:extLst>
              <a:ext uri="{FF2B5EF4-FFF2-40B4-BE49-F238E27FC236}">
                <a16:creationId xmlns:a16="http://schemas.microsoft.com/office/drawing/2014/main" id="{53995E8C-5642-814E-9531-992AB637E2A9}"/>
              </a:ext>
            </a:extLst>
          </p:cNvPr>
          <p:cNvPicPr>
            <a:picLocks noChangeAspect="1"/>
          </p:cNvPicPr>
          <p:nvPr/>
        </p:nvPicPr>
        <p:blipFill rotWithShape="1">
          <a:blip r:embed="rId2"/>
          <a:srcRect l="369" t="87334" r="79275" b="2054"/>
          <a:stretch/>
        </p:blipFill>
        <p:spPr>
          <a:xfrm>
            <a:off x="2100650" y="5706109"/>
            <a:ext cx="7580772" cy="648155"/>
          </a:xfrm>
          <a:prstGeom prst="rect">
            <a:avLst/>
          </a:prstGeom>
        </p:spPr>
      </p:pic>
      <p:pic>
        <p:nvPicPr>
          <p:cNvPr id="18" name="Picture 17" descr="A picture containing clock, game, drawing&#10;&#10;Description automatically generated">
            <a:extLst>
              <a:ext uri="{FF2B5EF4-FFF2-40B4-BE49-F238E27FC236}">
                <a16:creationId xmlns:a16="http://schemas.microsoft.com/office/drawing/2014/main" id="{96F8B6B1-5158-5147-907B-DBAF2D7B0534}"/>
              </a:ext>
            </a:extLst>
          </p:cNvPr>
          <p:cNvPicPr>
            <a:picLocks noChangeAspect="1"/>
          </p:cNvPicPr>
          <p:nvPr/>
        </p:nvPicPr>
        <p:blipFill>
          <a:blip r:embed="rId5"/>
          <a:stretch>
            <a:fillRect/>
          </a:stretch>
        </p:blipFill>
        <p:spPr>
          <a:xfrm>
            <a:off x="4695866" y="5827629"/>
            <a:ext cx="2250374" cy="575677"/>
          </a:xfrm>
          <a:prstGeom prst="rect">
            <a:avLst/>
          </a:prstGeom>
        </p:spPr>
      </p:pic>
      <p:pic>
        <p:nvPicPr>
          <p:cNvPr id="23" name="Picture 22" descr="A screenshot of a cell phone&#10;&#10;Description automatically generated">
            <a:extLst>
              <a:ext uri="{FF2B5EF4-FFF2-40B4-BE49-F238E27FC236}">
                <a16:creationId xmlns:a16="http://schemas.microsoft.com/office/drawing/2014/main" id="{6034A9E2-D629-8743-A1E2-4026858F3708}"/>
              </a:ext>
            </a:extLst>
          </p:cNvPr>
          <p:cNvPicPr>
            <a:picLocks noChangeAspect="1"/>
          </p:cNvPicPr>
          <p:nvPr/>
        </p:nvPicPr>
        <p:blipFill>
          <a:blip r:embed="rId6"/>
          <a:stretch>
            <a:fillRect/>
          </a:stretch>
        </p:blipFill>
        <p:spPr>
          <a:xfrm>
            <a:off x="9763861" y="1037968"/>
            <a:ext cx="1785453" cy="5657068"/>
          </a:xfrm>
          <a:prstGeom prst="rect">
            <a:avLst/>
          </a:prstGeom>
        </p:spPr>
      </p:pic>
      <p:pic>
        <p:nvPicPr>
          <p:cNvPr id="24" name="Picture 23">
            <a:extLst>
              <a:ext uri="{FF2B5EF4-FFF2-40B4-BE49-F238E27FC236}">
                <a16:creationId xmlns:a16="http://schemas.microsoft.com/office/drawing/2014/main" id="{320F8112-3691-2A48-A3EA-F3EA8B03C9D5}"/>
              </a:ext>
            </a:extLst>
          </p:cNvPr>
          <p:cNvPicPr>
            <a:picLocks noChangeAspect="1"/>
          </p:cNvPicPr>
          <p:nvPr/>
        </p:nvPicPr>
        <p:blipFill rotWithShape="1">
          <a:blip r:embed="rId2"/>
          <a:srcRect l="1284" t="92214" r="79274" b="2200"/>
          <a:stretch/>
        </p:blipFill>
        <p:spPr>
          <a:xfrm>
            <a:off x="2100649" y="1039061"/>
            <a:ext cx="7663211" cy="886227"/>
          </a:xfrm>
          <a:prstGeom prst="rect">
            <a:avLst/>
          </a:prstGeom>
        </p:spPr>
      </p:pic>
      <p:pic>
        <p:nvPicPr>
          <p:cNvPr id="27" name="Picture 26" descr="A person smiling for the camera&#10;&#10;Description automatically generated">
            <a:extLst>
              <a:ext uri="{FF2B5EF4-FFF2-40B4-BE49-F238E27FC236}">
                <a16:creationId xmlns:a16="http://schemas.microsoft.com/office/drawing/2014/main" id="{1412D8DE-5938-1C40-8ABB-73867D87B83F}"/>
              </a:ext>
            </a:extLst>
          </p:cNvPr>
          <p:cNvPicPr>
            <a:picLocks noChangeAspect="1"/>
          </p:cNvPicPr>
          <p:nvPr/>
        </p:nvPicPr>
        <p:blipFill>
          <a:blip r:embed="rId7"/>
          <a:stretch>
            <a:fillRect/>
          </a:stretch>
        </p:blipFill>
        <p:spPr>
          <a:xfrm>
            <a:off x="4807067" y="3866502"/>
            <a:ext cx="2250374" cy="1842664"/>
          </a:xfrm>
          <a:prstGeom prst="rect">
            <a:avLst/>
          </a:prstGeom>
        </p:spPr>
      </p:pic>
    </p:spTree>
    <p:extLst>
      <p:ext uri="{BB962C8B-B14F-4D97-AF65-F5344CB8AC3E}">
        <p14:creationId xmlns:p14="http://schemas.microsoft.com/office/powerpoint/2010/main" val="38607431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33B5725-3907-D447-A797-B7517ED1559A}"/>
              </a:ext>
            </a:extLst>
          </p:cNvPr>
          <p:cNvSpPr>
            <a:spLocks noGrp="1"/>
          </p:cNvSpPr>
          <p:nvPr>
            <p:ph idx="1"/>
          </p:nvPr>
        </p:nvSpPr>
        <p:spPr/>
        <p:txBody>
          <a:bodyPr/>
          <a:lstStyle/>
          <a:p>
            <a:endParaRPr lang="en-US"/>
          </a:p>
        </p:txBody>
      </p:sp>
      <p:pic>
        <p:nvPicPr>
          <p:cNvPr id="4" name="Content Placeholder 4" descr="A screenshot of a cell phone&#10;&#10;Description automatically generated">
            <a:extLst>
              <a:ext uri="{FF2B5EF4-FFF2-40B4-BE49-F238E27FC236}">
                <a16:creationId xmlns:a16="http://schemas.microsoft.com/office/drawing/2014/main" id="{3E844933-D225-1845-B198-A11D98498E99}"/>
              </a:ext>
            </a:extLst>
          </p:cNvPr>
          <p:cNvPicPr>
            <a:picLocks noChangeAspect="1"/>
          </p:cNvPicPr>
          <p:nvPr/>
        </p:nvPicPr>
        <p:blipFill>
          <a:blip r:embed="rId2"/>
          <a:stretch>
            <a:fillRect/>
          </a:stretch>
        </p:blipFill>
        <p:spPr>
          <a:xfrm>
            <a:off x="8370298" y="681037"/>
            <a:ext cx="3817049" cy="6137885"/>
          </a:xfrm>
          <a:prstGeom prst="rect">
            <a:avLst/>
          </a:prstGeom>
        </p:spPr>
      </p:pic>
      <p:pic>
        <p:nvPicPr>
          <p:cNvPr id="5" name="Picture 4">
            <a:extLst>
              <a:ext uri="{FF2B5EF4-FFF2-40B4-BE49-F238E27FC236}">
                <a16:creationId xmlns:a16="http://schemas.microsoft.com/office/drawing/2014/main" id="{D3E63944-0F66-7E48-8F19-567A73707DC0}"/>
              </a:ext>
            </a:extLst>
          </p:cNvPr>
          <p:cNvPicPr>
            <a:picLocks noChangeAspect="1"/>
          </p:cNvPicPr>
          <p:nvPr/>
        </p:nvPicPr>
        <p:blipFill rotWithShape="1">
          <a:blip r:embed="rId3"/>
          <a:srcRect l="1025" t="11409" r="28646" b="746"/>
          <a:stretch/>
        </p:blipFill>
        <p:spPr>
          <a:xfrm>
            <a:off x="676985" y="1500535"/>
            <a:ext cx="7636475" cy="5365338"/>
          </a:xfrm>
          <a:prstGeom prst="rect">
            <a:avLst/>
          </a:prstGeom>
        </p:spPr>
      </p:pic>
      <p:pic>
        <p:nvPicPr>
          <p:cNvPr id="6" name="Content Placeholder 5" descr="A picture containing person, indoor, man, shelf&#10;&#10;Description automatically generated">
            <a:extLst>
              <a:ext uri="{FF2B5EF4-FFF2-40B4-BE49-F238E27FC236}">
                <a16:creationId xmlns:a16="http://schemas.microsoft.com/office/drawing/2014/main" id="{58C0D12E-96CC-5945-8280-3F4C1AB799B5}"/>
              </a:ext>
            </a:extLst>
          </p:cNvPr>
          <p:cNvPicPr>
            <a:picLocks noChangeAspect="1"/>
          </p:cNvPicPr>
          <p:nvPr/>
        </p:nvPicPr>
        <p:blipFill rotWithShape="1">
          <a:blip r:embed="rId4"/>
          <a:srcRect l="13627" r="2" b="2"/>
          <a:stretch/>
        </p:blipFill>
        <p:spPr>
          <a:xfrm>
            <a:off x="1515487" y="2418124"/>
            <a:ext cx="2700919" cy="1868407"/>
          </a:xfrm>
          <a:prstGeom prst="rect">
            <a:avLst/>
          </a:prstGeom>
        </p:spPr>
      </p:pic>
      <p:pic>
        <p:nvPicPr>
          <p:cNvPr id="7" name="Picture 6" descr="A person taking a selfie in a room&#10;&#10;Description automatically generated">
            <a:extLst>
              <a:ext uri="{FF2B5EF4-FFF2-40B4-BE49-F238E27FC236}">
                <a16:creationId xmlns:a16="http://schemas.microsoft.com/office/drawing/2014/main" id="{BC11D9EE-3057-9942-8526-F1D25604341A}"/>
              </a:ext>
            </a:extLst>
          </p:cNvPr>
          <p:cNvPicPr>
            <a:picLocks noChangeAspect="1"/>
          </p:cNvPicPr>
          <p:nvPr/>
        </p:nvPicPr>
        <p:blipFill>
          <a:blip r:embed="rId5"/>
          <a:stretch>
            <a:fillRect/>
          </a:stretch>
        </p:blipFill>
        <p:spPr>
          <a:xfrm>
            <a:off x="4716487" y="2542946"/>
            <a:ext cx="2929885" cy="1743585"/>
          </a:xfrm>
          <a:prstGeom prst="rect">
            <a:avLst/>
          </a:prstGeom>
        </p:spPr>
      </p:pic>
      <p:pic>
        <p:nvPicPr>
          <p:cNvPr id="8" name="Picture 7">
            <a:extLst>
              <a:ext uri="{FF2B5EF4-FFF2-40B4-BE49-F238E27FC236}">
                <a16:creationId xmlns:a16="http://schemas.microsoft.com/office/drawing/2014/main" id="{30F9419B-4797-7842-95BF-5DD7E1F78241}"/>
              </a:ext>
            </a:extLst>
          </p:cNvPr>
          <p:cNvPicPr>
            <a:picLocks noChangeAspect="1"/>
          </p:cNvPicPr>
          <p:nvPr/>
        </p:nvPicPr>
        <p:blipFill rotWithShape="1">
          <a:blip r:embed="rId3"/>
          <a:srcRect l="369" t="87334" r="79275" b="2054"/>
          <a:stretch/>
        </p:blipFill>
        <p:spPr>
          <a:xfrm>
            <a:off x="707088" y="6160803"/>
            <a:ext cx="7580772" cy="648155"/>
          </a:xfrm>
          <a:prstGeom prst="rect">
            <a:avLst/>
          </a:prstGeom>
        </p:spPr>
      </p:pic>
      <p:pic>
        <p:nvPicPr>
          <p:cNvPr id="9" name="Picture 8" descr="A picture containing clock, game, drawing&#10;&#10;Description automatically generated">
            <a:extLst>
              <a:ext uri="{FF2B5EF4-FFF2-40B4-BE49-F238E27FC236}">
                <a16:creationId xmlns:a16="http://schemas.microsoft.com/office/drawing/2014/main" id="{522D6902-53BB-2646-96CA-936D0FB9490B}"/>
              </a:ext>
            </a:extLst>
          </p:cNvPr>
          <p:cNvPicPr>
            <a:picLocks noChangeAspect="1"/>
          </p:cNvPicPr>
          <p:nvPr/>
        </p:nvPicPr>
        <p:blipFill>
          <a:blip r:embed="rId6"/>
          <a:stretch>
            <a:fillRect/>
          </a:stretch>
        </p:blipFill>
        <p:spPr>
          <a:xfrm>
            <a:off x="3302304" y="6282323"/>
            <a:ext cx="2250374" cy="575677"/>
          </a:xfrm>
          <a:prstGeom prst="rect">
            <a:avLst/>
          </a:prstGeom>
        </p:spPr>
      </p:pic>
      <p:pic>
        <p:nvPicPr>
          <p:cNvPr id="10" name="Picture 9">
            <a:extLst>
              <a:ext uri="{FF2B5EF4-FFF2-40B4-BE49-F238E27FC236}">
                <a16:creationId xmlns:a16="http://schemas.microsoft.com/office/drawing/2014/main" id="{4E113267-AC40-F240-9283-DB901FA5CF2E}"/>
              </a:ext>
            </a:extLst>
          </p:cNvPr>
          <p:cNvPicPr>
            <a:picLocks noChangeAspect="1"/>
          </p:cNvPicPr>
          <p:nvPr/>
        </p:nvPicPr>
        <p:blipFill rotWithShape="1">
          <a:blip r:embed="rId3"/>
          <a:srcRect l="1284" t="92214" r="79274" b="2200"/>
          <a:stretch/>
        </p:blipFill>
        <p:spPr>
          <a:xfrm>
            <a:off x="707087" y="1493755"/>
            <a:ext cx="7663211" cy="886227"/>
          </a:xfrm>
          <a:prstGeom prst="rect">
            <a:avLst/>
          </a:prstGeom>
        </p:spPr>
      </p:pic>
      <p:pic>
        <p:nvPicPr>
          <p:cNvPr id="11" name="Picture 10" descr="A person smiling for the camera&#10;&#10;Description automatically generated">
            <a:extLst>
              <a:ext uri="{FF2B5EF4-FFF2-40B4-BE49-F238E27FC236}">
                <a16:creationId xmlns:a16="http://schemas.microsoft.com/office/drawing/2014/main" id="{A456BEAA-AA23-6D45-8D73-7640192B4898}"/>
              </a:ext>
            </a:extLst>
          </p:cNvPr>
          <p:cNvPicPr>
            <a:picLocks noChangeAspect="1"/>
          </p:cNvPicPr>
          <p:nvPr/>
        </p:nvPicPr>
        <p:blipFill>
          <a:blip r:embed="rId7"/>
          <a:stretch>
            <a:fillRect/>
          </a:stretch>
        </p:blipFill>
        <p:spPr>
          <a:xfrm>
            <a:off x="3502839" y="4410814"/>
            <a:ext cx="2156887" cy="1766115"/>
          </a:xfrm>
          <a:prstGeom prst="rect">
            <a:avLst/>
          </a:prstGeom>
        </p:spPr>
      </p:pic>
      <p:sp>
        <p:nvSpPr>
          <p:cNvPr id="12" name="Title 1">
            <a:extLst>
              <a:ext uri="{FF2B5EF4-FFF2-40B4-BE49-F238E27FC236}">
                <a16:creationId xmlns:a16="http://schemas.microsoft.com/office/drawing/2014/main" id="{157AC67E-5E47-2E4D-831F-E19313D9D003}"/>
              </a:ext>
            </a:extLst>
          </p:cNvPr>
          <p:cNvSpPr txBox="1">
            <a:spLocks/>
          </p:cNvSpPr>
          <p:nvPr/>
        </p:nvSpPr>
        <p:spPr>
          <a:xfrm>
            <a:off x="838200" y="345534"/>
            <a:ext cx="11029616" cy="929350"/>
          </a:xfrm>
          <a:prstGeom prst="rect">
            <a:avLst/>
          </a:prstGeom>
        </p:spPr>
        <p:txBody>
          <a:bodyPr vert="horz" lIns="91440" tIns="45720" rIns="91440" bIns="45720" rtlCol="0" anchor="b">
            <a:normAutofit lnSpcReduction="10000"/>
          </a:bodyPr>
          <a:lstStyle>
            <a:lvl1pPr algn="l" defTabSz="457200" rtl="0" eaLnBrk="1" latinLnBrk="0" hangingPunct="1">
              <a:lnSpc>
                <a:spcPct val="100000"/>
              </a:lnSpc>
              <a:spcBef>
                <a:spcPct val="0"/>
              </a:spcBef>
              <a:buNone/>
              <a:defRPr sz="28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dirty="0"/>
              <a:t>Student attendee list – helps you to</a:t>
            </a:r>
          </a:p>
          <a:p>
            <a:r>
              <a:rPr lang="en-US" b="1" dirty="0"/>
              <a:t>Cold-call students – ask their input</a:t>
            </a:r>
          </a:p>
        </p:txBody>
      </p:sp>
    </p:spTree>
    <p:extLst>
      <p:ext uri="{BB962C8B-B14F-4D97-AF65-F5344CB8AC3E}">
        <p14:creationId xmlns:p14="http://schemas.microsoft.com/office/powerpoint/2010/main" val="12783057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2BB2FE-8C7E-3A48-B847-167599F645C3}"/>
              </a:ext>
            </a:extLst>
          </p:cNvPr>
          <p:cNvSpPr>
            <a:spLocks noGrp="1"/>
          </p:cNvSpPr>
          <p:nvPr>
            <p:ph type="title"/>
          </p:nvPr>
        </p:nvSpPr>
        <p:spPr>
          <a:xfrm>
            <a:off x="581192" y="702156"/>
            <a:ext cx="11029616" cy="1522060"/>
          </a:xfrm>
        </p:spPr>
        <p:txBody>
          <a:bodyPr>
            <a:normAutofit fontScale="90000"/>
          </a:bodyPr>
          <a:lstStyle/>
          <a:p>
            <a:r>
              <a:rPr lang="en-US" dirty="0"/>
              <a:t>Chat-Box – ask students to type</a:t>
            </a:r>
            <a:br>
              <a:rPr lang="en-US" dirty="0"/>
            </a:br>
            <a:r>
              <a:rPr lang="en-US" dirty="0"/>
              <a:t>then the instructor should curate and moderate</a:t>
            </a:r>
            <a:br>
              <a:rPr lang="en-US" dirty="0"/>
            </a:br>
            <a:r>
              <a:rPr lang="en-US" dirty="0"/>
              <a:t>read out names</a:t>
            </a:r>
          </a:p>
        </p:txBody>
      </p:sp>
      <p:pic>
        <p:nvPicPr>
          <p:cNvPr id="9" name="Content Placeholder 8" descr="A screenshot of a cell phone&#10;&#10;Description automatically generated">
            <a:extLst>
              <a:ext uri="{FF2B5EF4-FFF2-40B4-BE49-F238E27FC236}">
                <a16:creationId xmlns:a16="http://schemas.microsoft.com/office/drawing/2014/main" id="{5243DB92-1CBB-4C48-8507-5492FABAA961}"/>
              </a:ext>
            </a:extLst>
          </p:cNvPr>
          <p:cNvPicPr>
            <a:picLocks noGrp="1" noChangeAspect="1"/>
          </p:cNvPicPr>
          <p:nvPr>
            <p:ph idx="1"/>
          </p:nvPr>
        </p:nvPicPr>
        <p:blipFill>
          <a:blip r:embed="rId2"/>
          <a:stretch>
            <a:fillRect/>
          </a:stretch>
        </p:blipFill>
        <p:spPr>
          <a:xfrm>
            <a:off x="3646358" y="2341563"/>
            <a:ext cx="4899284" cy="3633787"/>
          </a:xfrm>
        </p:spPr>
      </p:pic>
    </p:spTree>
    <p:extLst>
      <p:ext uri="{BB962C8B-B14F-4D97-AF65-F5344CB8AC3E}">
        <p14:creationId xmlns:p14="http://schemas.microsoft.com/office/powerpoint/2010/main" val="3304172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3897051-0970-814C-A9C8-81C2311F0676}"/>
              </a:ext>
            </a:extLst>
          </p:cNvPr>
          <p:cNvSpPr txBox="1">
            <a:spLocks/>
          </p:cNvSpPr>
          <p:nvPr/>
        </p:nvSpPr>
        <p:spPr>
          <a:xfrm>
            <a:off x="2866766" y="0"/>
            <a:ext cx="8536459" cy="1325563"/>
          </a:xfrm>
          <a:prstGeom prst="rect">
            <a:avLst/>
          </a:prstGeom>
        </p:spPr>
        <p:txBody>
          <a:bodyPr vert="horz" lIns="91440" tIns="45720" rIns="91440" bIns="45720" rtlCol="0" anchor="b">
            <a:normAutofit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1" dirty="0"/>
              <a:t>Hi Students, Welcome!</a:t>
            </a:r>
            <a:br>
              <a:rPr lang="en-US" sz="3200" b="1" dirty="0"/>
            </a:br>
            <a:r>
              <a:rPr lang="en-US" sz="3200" b="1" dirty="0"/>
              <a:t>I’m on my way from the previous tutorial. Please standby. </a:t>
            </a:r>
          </a:p>
        </p:txBody>
      </p:sp>
      <p:pic>
        <p:nvPicPr>
          <p:cNvPr id="5" name="Content Placeholder 4" descr="A picture containing drawing&#10;&#10;Description automatically generated">
            <a:extLst>
              <a:ext uri="{FF2B5EF4-FFF2-40B4-BE49-F238E27FC236}">
                <a16:creationId xmlns:a16="http://schemas.microsoft.com/office/drawing/2014/main" id="{D8D183F2-A06C-3847-94A8-8975C5387B9A}"/>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2960329" y="1325563"/>
            <a:ext cx="7246352" cy="5434764"/>
          </a:xfrm>
          <a:prstGeom prst="rect">
            <a:avLst/>
          </a:prstGeom>
        </p:spPr>
      </p:pic>
    </p:spTree>
    <p:extLst>
      <p:ext uri="{BB962C8B-B14F-4D97-AF65-F5344CB8AC3E}">
        <p14:creationId xmlns:p14="http://schemas.microsoft.com/office/powerpoint/2010/main" val="379548293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7A2D36-A46C-EF43-86BB-BE3F3DB441BF}"/>
              </a:ext>
            </a:extLst>
          </p:cNvPr>
          <p:cNvSpPr>
            <a:spLocks noGrp="1"/>
          </p:cNvSpPr>
          <p:nvPr>
            <p:ph type="ctrTitle" idx="4294967295"/>
          </p:nvPr>
        </p:nvSpPr>
        <p:spPr>
          <a:xfrm>
            <a:off x="2601912" y="1105110"/>
            <a:ext cx="4854575" cy="2387600"/>
          </a:xfrm>
        </p:spPr>
        <p:txBody>
          <a:bodyPr/>
          <a:lstStyle/>
          <a:p>
            <a:r>
              <a:rPr lang="en-US" dirty="0"/>
              <a:t>Be authentic</a:t>
            </a:r>
            <a:br>
              <a:rPr lang="en-US" dirty="0"/>
            </a:br>
            <a:r>
              <a:rPr lang="en-US" dirty="0"/>
              <a:t>Have fun!</a:t>
            </a:r>
          </a:p>
        </p:txBody>
      </p:sp>
      <p:sp>
        <p:nvSpPr>
          <p:cNvPr id="3" name="Subtitle 2">
            <a:extLst>
              <a:ext uri="{FF2B5EF4-FFF2-40B4-BE49-F238E27FC236}">
                <a16:creationId xmlns:a16="http://schemas.microsoft.com/office/drawing/2014/main" id="{AB8F6C04-4178-C64C-9B37-A565D095332E}"/>
              </a:ext>
            </a:extLst>
          </p:cNvPr>
          <p:cNvSpPr>
            <a:spLocks noGrp="1"/>
          </p:cNvSpPr>
          <p:nvPr>
            <p:ph type="subTitle" idx="4294967295"/>
          </p:nvPr>
        </p:nvSpPr>
        <p:spPr>
          <a:xfrm>
            <a:off x="1606727" y="2980367"/>
            <a:ext cx="5203825" cy="1655762"/>
          </a:xfrm>
        </p:spPr>
        <p:txBody>
          <a:bodyPr/>
          <a:lstStyle/>
          <a:p>
            <a:pPr marL="0" indent="0">
              <a:buNone/>
            </a:pPr>
            <a:r>
              <a:rPr lang="en-US" dirty="0"/>
              <a:t>For example Zoom backgrounds!</a:t>
            </a:r>
          </a:p>
        </p:txBody>
      </p:sp>
      <p:pic>
        <p:nvPicPr>
          <p:cNvPr id="5" name="Picture 4" descr="A screenshot of a social media post&#10;&#10;Description automatically generated">
            <a:extLst>
              <a:ext uri="{FF2B5EF4-FFF2-40B4-BE49-F238E27FC236}">
                <a16:creationId xmlns:a16="http://schemas.microsoft.com/office/drawing/2014/main" id="{F87958C8-1437-9940-8559-14CA3174723F}"/>
              </a:ext>
            </a:extLst>
          </p:cNvPr>
          <p:cNvPicPr>
            <a:picLocks noChangeAspect="1"/>
          </p:cNvPicPr>
          <p:nvPr/>
        </p:nvPicPr>
        <p:blipFill>
          <a:blip r:embed="rId2"/>
          <a:stretch>
            <a:fillRect/>
          </a:stretch>
        </p:blipFill>
        <p:spPr>
          <a:xfrm>
            <a:off x="6512944" y="338902"/>
            <a:ext cx="5501434" cy="6168493"/>
          </a:xfrm>
          <a:prstGeom prst="rect">
            <a:avLst/>
          </a:prstGeom>
        </p:spPr>
      </p:pic>
    </p:spTree>
    <p:extLst>
      <p:ext uri="{BB962C8B-B14F-4D97-AF65-F5344CB8AC3E}">
        <p14:creationId xmlns:p14="http://schemas.microsoft.com/office/powerpoint/2010/main" val="4312817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58850F-0BDC-474B-BA3F-97DFC32EAF85}"/>
              </a:ext>
            </a:extLst>
          </p:cNvPr>
          <p:cNvSpPr>
            <a:spLocks noGrp="1"/>
          </p:cNvSpPr>
          <p:nvPr>
            <p:ph type="title" idx="4294967295"/>
          </p:nvPr>
        </p:nvSpPr>
        <p:spPr>
          <a:xfrm>
            <a:off x="526211" y="1276709"/>
            <a:ext cx="11225003" cy="2674099"/>
          </a:xfrm>
        </p:spPr>
        <p:txBody>
          <a:bodyPr>
            <a:normAutofit/>
          </a:bodyPr>
          <a:lstStyle/>
          <a:p>
            <a:pPr algn="ctr"/>
            <a:r>
              <a:rPr lang="en-US" sz="7200" dirty="0">
                <a:ea typeface="Roboto Mono" pitchFamily="2" charset="0"/>
              </a:rPr>
              <a:t>Effective use of break-out rooms</a:t>
            </a:r>
            <a:endParaRPr lang="en-US" sz="7200" b="1" dirty="0"/>
          </a:p>
        </p:txBody>
      </p:sp>
    </p:spTree>
    <p:extLst>
      <p:ext uri="{BB962C8B-B14F-4D97-AF65-F5344CB8AC3E}">
        <p14:creationId xmlns:p14="http://schemas.microsoft.com/office/powerpoint/2010/main" val="204610339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9B7BD4-FC92-7C4F-8E4C-785BF0C4CBB8}"/>
              </a:ext>
            </a:extLst>
          </p:cNvPr>
          <p:cNvSpPr>
            <a:spLocks noGrp="1"/>
          </p:cNvSpPr>
          <p:nvPr>
            <p:ph type="title"/>
          </p:nvPr>
        </p:nvSpPr>
        <p:spPr>
          <a:xfrm>
            <a:off x="479394" y="1070800"/>
            <a:ext cx="3939688" cy="5583126"/>
          </a:xfrm>
        </p:spPr>
        <p:txBody>
          <a:bodyPr>
            <a:normAutofit/>
          </a:bodyPr>
          <a:lstStyle/>
          <a:p>
            <a:pPr algn="r"/>
            <a:r>
              <a:rPr lang="en-US" sz="6700"/>
              <a:t>Breakout groups - positives</a:t>
            </a:r>
          </a:p>
        </p:txBody>
      </p:sp>
      <p:graphicFrame>
        <p:nvGraphicFramePr>
          <p:cNvPr id="5" name="Content Placeholder 2">
            <a:extLst>
              <a:ext uri="{FF2B5EF4-FFF2-40B4-BE49-F238E27FC236}">
                <a16:creationId xmlns:a16="http://schemas.microsoft.com/office/drawing/2014/main" id="{6F40EE4F-B877-4426-AF88-C5871C14EF31}"/>
              </a:ext>
            </a:extLst>
          </p:cNvPr>
          <p:cNvGraphicFramePr>
            <a:graphicFrameLocks noGrp="1"/>
          </p:cNvGraphicFramePr>
          <p:nvPr>
            <p:ph idx="1"/>
            <p:extLst>
              <p:ext uri="{D42A27DB-BD31-4B8C-83A1-F6EECF244321}">
                <p14:modId xmlns:p14="http://schemas.microsoft.com/office/powerpoint/2010/main" val="2681016321"/>
              </p:ext>
            </p:extLst>
          </p:nvPr>
        </p:nvGraphicFramePr>
        <p:xfrm>
          <a:off x="5108535" y="207034"/>
          <a:ext cx="6830423" cy="651294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1724575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F041E9-E9E9-A748-94DA-96290E80A815}"/>
              </a:ext>
            </a:extLst>
          </p:cNvPr>
          <p:cNvSpPr>
            <a:spLocks noGrp="1"/>
          </p:cNvSpPr>
          <p:nvPr>
            <p:ph type="title"/>
          </p:nvPr>
        </p:nvSpPr>
        <p:spPr>
          <a:xfrm>
            <a:off x="479394" y="1070800"/>
            <a:ext cx="3939688" cy="5583126"/>
          </a:xfrm>
        </p:spPr>
        <p:txBody>
          <a:bodyPr>
            <a:normAutofit/>
          </a:bodyPr>
          <a:lstStyle/>
          <a:p>
            <a:pPr algn="r"/>
            <a:r>
              <a:rPr lang="en-US" sz="6100"/>
              <a:t>Breakout groups - negatives</a:t>
            </a:r>
          </a:p>
        </p:txBody>
      </p:sp>
      <p:graphicFrame>
        <p:nvGraphicFramePr>
          <p:cNvPr id="5" name="Content Placeholder 2">
            <a:extLst>
              <a:ext uri="{FF2B5EF4-FFF2-40B4-BE49-F238E27FC236}">
                <a16:creationId xmlns:a16="http://schemas.microsoft.com/office/drawing/2014/main" id="{D774465E-304A-472F-90B5-F8DD2326AC61}"/>
              </a:ext>
            </a:extLst>
          </p:cNvPr>
          <p:cNvGraphicFramePr>
            <a:graphicFrameLocks noGrp="1"/>
          </p:cNvGraphicFramePr>
          <p:nvPr>
            <p:ph idx="1"/>
            <p:extLst>
              <p:ext uri="{D42A27DB-BD31-4B8C-83A1-F6EECF244321}">
                <p14:modId xmlns:p14="http://schemas.microsoft.com/office/powerpoint/2010/main" val="1422969570"/>
              </p:ext>
            </p:extLst>
          </p:nvPr>
        </p:nvGraphicFramePr>
        <p:xfrm>
          <a:off x="5108535" y="310552"/>
          <a:ext cx="6245265" cy="63495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2742147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58850F-0BDC-474B-BA3F-97DFC32EAF85}"/>
              </a:ext>
            </a:extLst>
          </p:cNvPr>
          <p:cNvSpPr>
            <a:spLocks noGrp="1"/>
          </p:cNvSpPr>
          <p:nvPr>
            <p:ph type="title" idx="4294967295"/>
          </p:nvPr>
        </p:nvSpPr>
        <p:spPr>
          <a:xfrm>
            <a:off x="526211" y="1276709"/>
            <a:ext cx="11225003" cy="2674099"/>
          </a:xfrm>
        </p:spPr>
        <p:txBody>
          <a:bodyPr>
            <a:normAutofit/>
          </a:bodyPr>
          <a:lstStyle/>
          <a:p>
            <a:pPr algn="ctr"/>
            <a:r>
              <a:rPr lang="en-US" sz="7200" dirty="0">
                <a:ea typeface="Roboto Mono" pitchFamily="2" charset="0"/>
              </a:rPr>
              <a:t>Netiquette in online classes and spaces</a:t>
            </a:r>
            <a:endParaRPr lang="en-US" sz="7200" b="1" dirty="0"/>
          </a:p>
        </p:txBody>
      </p:sp>
    </p:spTree>
    <p:extLst>
      <p:ext uri="{BB962C8B-B14F-4D97-AF65-F5344CB8AC3E}">
        <p14:creationId xmlns:p14="http://schemas.microsoft.com/office/powerpoint/2010/main" val="182080222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Rounded Rectangle 43">
            <a:extLst>
              <a:ext uri="{FF2B5EF4-FFF2-40B4-BE49-F238E27FC236}">
                <a16:creationId xmlns:a16="http://schemas.microsoft.com/office/drawing/2014/main" id="{74426242-9CEB-864A-9AA0-F7E1A425395D}"/>
              </a:ext>
            </a:extLst>
          </p:cNvPr>
          <p:cNvSpPr/>
          <p:nvPr/>
        </p:nvSpPr>
        <p:spPr>
          <a:xfrm>
            <a:off x="4957230" y="4430238"/>
            <a:ext cx="2076307" cy="1544683"/>
          </a:xfrm>
          <a:prstGeom prst="roundRect">
            <a:avLst/>
          </a:prstGeom>
          <a:solidFill>
            <a:srgbClr val="241FC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45" name="Rounded Rectangle 44">
            <a:extLst>
              <a:ext uri="{FF2B5EF4-FFF2-40B4-BE49-F238E27FC236}">
                <a16:creationId xmlns:a16="http://schemas.microsoft.com/office/drawing/2014/main" id="{35B0C550-B60B-B240-8CA4-46B4F4B54B48}"/>
              </a:ext>
            </a:extLst>
          </p:cNvPr>
          <p:cNvSpPr/>
          <p:nvPr/>
        </p:nvSpPr>
        <p:spPr>
          <a:xfrm>
            <a:off x="7131424" y="981290"/>
            <a:ext cx="1875834" cy="1688979"/>
          </a:xfrm>
          <a:prstGeom prst="roundRect">
            <a:avLst/>
          </a:prstGeom>
          <a:solidFill>
            <a:srgbClr val="241FC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42" name="Rounded Rectangle 41">
            <a:extLst>
              <a:ext uri="{FF2B5EF4-FFF2-40B4-BE49-F238E27FC236}">
                <a16:creationId xmlns:a16="http://schemas.microsoft.com/office/drawing/2014/main" id="{964D0ADA-DD16-8E45-9E5D-52B985DEA8EE}"/>
              </a:ext>
            </a:extLst>
          </p:cNvPr>
          <p:cNvSpPr/>
          <p:nvPr/>
        </p:nvSpPr>
        <p:spPr>
          <a:xfrm>
            <a:off x="4996988" y="2793175"/>
            <a:ext cx="1961457" cy="1544683"/>
          </a:xfrm>
          <a:prstGeom prst="roundRect">
            <a:avLst/>
          </a:prstGeom>
          <a:solidFill>
            <a:srgbClr val="241FC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43" name="Rounded Rectangle 42">
            <a:extLst>
              <a:ext uri="{FF2B5EF4-FFF2-40B4-BE49-F238E27FC236}">
                <a16:creationId xmlns:a16="http://schemas.microsoft.com/office/drawing/2014/main" id="{64E76100-A0A3-6642-AED4-7C31055563D7}"/>
              </a:ext>
            </a:extLst>
          </p:cNvPr>
          <p:cNvSpPr/>
          <p:nvPr/>
        </p:nvSpPr>
        <p:spPr>
          <a:xfrm>
            <a:off x="2713381" y="4403688"/>
            <a:ext cx="2076307" cy="1544683"/>
          </a:xfrm>
          <a:prstGeom prst="roundRect">
            <a:avLst/>
          </a:prstGeom>
          <a:solidFill>
            <a:srgbClr val="241FC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47" name="Rounded Rectangle 46">
            <a:extLst>
              <a:ext uri="{FF2B5EF4-FFF2-40B4-BE49-F238E27FC236}">
                <a16:creationId xmlns:a16="http://schemas.microsoft.com/office/drawing/2014/main" id="{E4191EAD-02D3-8840-89FC-DCA76FBE6499}"/>
              </a:ext>
            </a:extLst>
          </p:cNvPr>
          <p:cNvSpPr/>
          <p:nvPr/>
        </p:nvSpPr>
        <p:spPr>
          <a:xfrm>
            <a:off x="7196950" y="4447094"/>
            <a:ext cx="1853789" cy="1544683"/>
          </a:xfrm>
          <a:prstGeom prst="roundRect">
            <a:avLst/>
          </a:prstGeom>
          <a:solidFill>
            <a:srgbClr val="241FC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46" name="Rounded Rectangle 45">
            <a:extLst>
              <a:ext uri="{FF2B5EF4-FFF2-40B4-BE49-F238E27FC236}">
                <a16:creationId xmlns:a16="http://schemas.microsoft.com/office/drawing/2014/main" id="{77C9EF71-2E33-5644-BCFC-3CC101157847}"/>
              </a:ext>
            </a:extLst>
          </p:cNvPr>
          <p:cNvSpPr/>
          <p:nvPr/>
        </p:nvSpPr>
        <p:spPr>
          <a:xfrm>
            <a:off x="7174905" y="2774028"/>
            <a:ext cx="1875834" cy="1616805"/>
          </a:xfrm>
          <a:prstGeom prst="roundRect">
            <a:avLst/>
          </a:prstGeom>
          <a:solidFill>
            <a:srgbClr val="241FC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40" name="Rounded Rectangle 39">
            <a:extLst>
              <a:ext uri="{FF2B5EF4-FFF2-40B4-BE49-F238E27FC236}">
                <a16:creationId xmlns:a16="http://schemas.microsoft.com/office/drawing/2014/main" id="{18ACB740-72BE-294E-8ABE-EFD18CA3C1AA}"/>
              </a:ext>
            </a:extLst>
          </p:cNvPr>
          <p:cNvSpPr/>
          <p:nvPr/>
        </p:nvSpPr>
        <p:spPr>
          <a:xfrm>
            <a:off x="2713381" y="2745301"/>
            <a:ext cx="2081977" cy="1544683"/>
          </a:xfrm>
          <a:prstGeom prst="roundRect">
            <a:avLst/>
          </a:prstGeom>
          <a:solidFill>
            <a:srgbClr val="241FC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39" name="Rounded Rectangle 38">
            <a:extLst>
              <a:ext uri="{FF2B5EF4-FFF2-40B4-BE49-F238E27FC236}">
                <a16:creationId xmlns:a16="http://schemas.microsoft.com/office/drawing/2014/main" id="{15065138-1064-F545-8F8C-28E0D7566629}"/>
              </a:ext>
            </a:extLst>
          </p:cNvPr>
          <p:cNvSpPr/>
          <p:nvPr/>
        </p:nvSpPr>
        <p:spPr>
          <a:xfrm>
            <a:off x="2780271" y="1054634"/>
            <a:ext cx="1976604" cy="1615635"/>
          </a:xfrm>
          <a:prstGeom prst="roundRect">
            <a:avLst/>
          </a:prstGeom>
          <a:solidFill>
            <a:srgbClr val="241FC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B114A2C4-A680-E34D-8922-64F25401A15B}"/>
              </a:ext>
            </a:extLst>
          </p:cNvPr>
          <p:cNvSpPr txBox="1"/>
          <p:nvPr/>
        </p:nvSpPr>
        <p:spPr>
          <a:xfrm>
            <a:off x="89514" y="209178"/>
            <a:ext cx="8560215" cy="584775"/>
          </a:xfrm>
          <a:prstGeom prst="rect">
            <a:avLst/>
          </a:prstGeom>
          <a:noFill/>
        </p:spPr>
        <p:txBody>
          <a:bodyPr wrap="square" rtlCol="0">
            <a:spAutoFit/>
          </a:bodyPr>
          <a:lstStyle/>
          <a:p>
            <a:r>
              <a:rPr lang="en-US" sz="3200" b="1" dirty="0"/>
              <a:t>Live Stream – Netiquette (basic example)</a:t>
            </a:r>
          </a:p>
        </p:txBody>
      </p:sp>
      <p:pic>
        <p:nvPicPr>
          <p:cNvPr id="6" name="Graphic 5" descr="Radio microphone">
            <a:extLst>
              <a:ext uri="{FF2B5EF4-FFF2-40B4-BE49-F238E27FC236}">
                <a16:creationId xmlns:a16="http://schemas.microsoft.com/office/drawing/2014/main" id="{581113D5-2473-B542-B06C-9992E02D21E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271904" y="1618714"/>
            <a:ext cx="914400" cy="914400"/>
          </a:xfrm>
          <a:prstGeom prst="rect">
            <a:avLst/>
          </a:prstGeom>
        </p:spPr>
      </p:pic>
      <p:pic>
        <p:nvPicPr>
          <p:cNvPr id="10" name="Graphic 9" descr="Web cam">
            <a:extLst>
              <a:ext uri="{FF2B5EF4-FFF2-40B4-BE49-F238E27FC236}">
                <a16:creationId xmlns:a16="http://schemas.microsoft.com/office/drawing/2014/main" id="{AA1E3DC2-E72A-044A-81AB-4C8DDD8B839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612141" y="1706325"/>
            <a:ext cx="914400" cy="914400"/>
          </a:xfrm>
          <a:prstGeom prst="rect">
            <a:avLst/>
          </a:prstGeom>
        </p:spPr>
      </p:pic>
      <p:pic>
        <p:nvPicPr>
          <p:cNvPr id="12" name="Graphic 11" descr="Open book">
            <a:extLst>
              <a:ext uri="{FF2B5EF4-FFF2-40B4-BE49-F238E27FC236}">
                <a16:creationId xmlns:a16="http://schemas.microsoft.com/office/drawing/2014/main" id="{D1B1BAC2-39E8-FF4E-9553-BA46261A5FB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271904" y="3334454"/>
            <a:ext cx="914400" cy="914400"/>
          </a:xfrm>
          <a:prstGeom prst="rect">
            <a:avLst/>
          </a:prstGeom>
        </p:spPr>
      </p:pic>
      <p:pic>
        <p:nvPicPr>
          <p:cNvPr id="16" name="Graphic 15" descr="Heart">
            <a:extLst>
              <a:ext uri="{FF2B5EF4-FFF2-40B4-BE49-F238E27FC236}">
                <a16:creationId xmlns:a16="http://schemas.microsoft.com/office/drawing/2014/main" id="{E7ED6CE4-A5F7-E54E-ADCD-A20FAD7818C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655622" y="3428245"/>
            <a:ext cx="914400" cy="914400"/>
          </a:xfrm>
          <a:prstGeom prst="rect">
            <a:avLst/>
          </a:prstGeom>
        </p:spPr>
      </p:pic>
      <p:pic>
        <p:nvPicPr>
          <p:cNvPr id="18" name="Graphic 17" descr="Music note">
            <a:extLst>
              <a:ext uri="{FF2B5EF4-FFF2-40B4-BE49-F238E27FC236}">
                <a16:creationId xmlns:a16="http://schemas.microsoft.com/office/drawing/2014/main" id="{E8F71430-927D-1849-A74A-175B806A3FF6}"/>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317993" y="4885464"/>
            <a:ext cx="914400" cy="914400"/>
          </a:xfrm>
          <a:prstGeom prst="rect">
            <a:avLst/>
          </a:prstGeom>
        </p:spPr>
      </p:pic>
      <p:pic>
        <p:nvPicPr>
          <p:cNvPr id="20" name="Graphic 19" descr="Raised hand">
            <a:extLst>
              <a:ext uri="{FF2B5EF4-FFF2-40B4-BE49-F238E27FC236}">
                <a16:creationId xmlns:a16="http://schemas.microsoft.com/office/drawing/2014/main" id="{A9E0C4C0-08D4-4A40-93EA-C28D24992559}"/>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507956" y="4986195"/>
            <a:ext cx="914400" cy="914400"/>
          </a:xfrm>
          <a:prstGeom prst="rect">
            <a:avLst/>
          </a:prstGeom>
        </p:spPr>
      </p:pic>
      <p:pic>
        <p:nvPicPr>
          <p:cNvPr id="22" name="Graphic 21" descr="Pizza">
            <a:extLst>
              <a:ext uri="{FF2B5EF4-FFF2-40B4-BE49-F238E27FC236}">
                <a16:creationId xmlns:a16="http://schemas.microsoft.com/office/drawing/2014/main" id="{65610F6D-55DC-CB4A-B95E-7B1540F3FC6C}"/>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7637686" y="5005497"/>
            <a:ext cx="914400" cy="914400"/>
          </a:xfrm>
          <a:prstGeom prst="rect">
            <a:avLst/>
          </a:prstGeom>
        </p:spPr>
      </p:pic>
      <p:pic>
        <p:nvPicPr>
          <p:cNvPr id="26" name="Picture 25" descr="A close up of a red chair&#10;&#10;Description automatically generated">
            <a:extLst>
              <a:ext uri="{FF2B5EF4-FFF2-40B4-BE49-F238E27FC236}">
                <a16:creationId xmlns:a16="http://schemas.microsoft.com/office/drawing/2014/main" id="{8F186D4A-B8C9-7742-96A4-F73A515CB228}"/>
              </a:ext>
            </a:extLst>
          </p:cNvPr>
          <p:cNvPicPr>
            <a:picLocks noChangeAspect="1"/>
          </p:cNvPicPr>
          <p:nvPr/>
        </p:nvPicPr>
        <p:blipFill>
          <a:blip r:embed="rId16">
            <a:extLst>
              <a:ext uri="{837473B0-CC2E-450A-ABE3-18F120FF3D39}">
                <a1611:picAttrSrcUrl xmlns:a1611="http://schemas.microsoft.com/office/drawing/2016/11/main" r:id="rId17"/>
              </a:ext>
            </a:extLst>
          </a:blip>
          <a:stretch>
            <a:fillRect/>
          </a:stretch>
        </p:blipFill>
        <p:spPr>
          <a:xfrm>
            <a:off x="5549616" y="3349460"/>
            <a:ext cx="649729" cy="902401"/>
          </a:xfrm>
          <a:prstGeom prst="rect">
            <a:avLst/>
          </a:prstGeom>
        </p:spPr>
      </p:pic>
      <p:sp>
        <p:nvSpPr>
          <p:cNvPr id="28" name="TextBox 27">
            <a:extLst>
              <a:ext uri="{FF2B5EF4-FFF2-40B4-BE49-F238E27FC236}">
                <a16:creationId xmlns:a16="http://schemas.microsoft.com/office/drawing/2014/main" id="{2086ED7B-A327-0145-BE33-825E724E2081}"/>
              </a:ext>
            </a:extLst>
          </p:cNvPr>
          <p:cNvSpPr txBox="1"/>
          <p:nvPr/>
        </p:nvSpPr>
        <p:spPr>
          <a:xfrm>
            <a:off x="2897071" y="1046290"/>
            <a:ext cx="1915909" cy="646331"/>
          </a:xfrm>
          <a:prstGeom prst="rect">
            <a:avLst/>
          </a:prstGeom>
          <a:noFill/>
        </p:spPr>
        <p:txBody>
          <a:bodyPr wrap="none" rtlCol="0">
            <a:spAutoFit/>
          </a:bodyPr>
          <a:lstStyle/>
          <a:p>
            <a:pPr algn="ctr"/>
            <a:r>
              <a:rPr lang="en-US" dirty="0">
                <a:solidFill>
                  <a:schemeClr val="bg1"/>
                </a:solidFill>
              </a:rPr>
              <a:t>Mute yourself</a:t>
            </a:r>
          </a:p>
          <a:p>
            <a:pPr algn="ctr"/>
            <a:r>
              <a:rPr lang="en-US" dirty="0">
                <a:solidFill>
                  <a:schemeClr val="bg1"/>
                </a:solidFill>
              </a:rPr>
              <a:t>when not talking!</a:t>
            </a:r>
          </a:p>
        </p:txBody>
      </p:sp>
      <p:sp>
        <p:nvSpPr>
          <p:cNvPr id="30" name="TextBox 29">
            <a:extLst>
              <a:ext uri="{FF2B5EF4-FFF2-40B4-BE49-F238E27FC236}">
                <a16:creationId xmlns:a16="http://schemas.microsoft.com/office/drawing/2014/main" id="{9E36CB60-F5FC-6D41-947A-812C2B5603BF}"/>
              </a:ext>
            </a:extLst>
          </p:cNvPr>
          <p:cNvSpPr txBox="1"/>
          <p:nvPr/>
        </p:nvSpPr>
        <p:spPr>
          <a:xfrm>
            <a:off x="7244842" y="964750"/>
            <a:ext cx="1749198" cy="830997"/>
          </a:xfrm>
          <a:prstGeom prst="rect">
            <a:avLst/>
          </a:prstGeom>
          <a:noFill/>
        </p:spPr>
        <p:txBody>
          <a:bodyPr wrap="none" rtlCol="0">
            <a:spAutoFit/>
          </a:bodyPr>
          <a:lstStyle/>
          <a:p>
            <a:pPr algn="ctr"/>
            <a:r>
              <a:rPr lang="en-US" sz="1600" dirty="0">
                <a:solidFill>
                  <a:schemeClr val="bg1"/>
                </a:solidFill>
              </a:rPr>
              <a:t>Turn on video</a:t>
            </a:r>
          </a:p>
          <a:p>
            <a:pPr algn="ctr"/>
            <a:r>
              <a:rPr lang="en-US" sz="1600" dirty="0">
                <a:solidFill>
                  <a:schemeClr val="bg1"/>
                </a:solidFill>
              </a:rPr>
              <a:t>if your internet is </a:t>
            </a:r>
          </a:p>
          <a:p>
            <a:pPr algn="ctr"/>
            <a:r>
              <a:rPr lang="en-US" sz="1600" dirty="0">
                <a:solidFill>
                  <a:schemeClr val="bg1"/>
                </a:solidFill>
              </a:rPr>
              <a:t>strong enough. </a:t>
            </a:r>
          </a:p>
        </p:txBody>
      </p:sp>
      <p:sp>
        <p:nvSpPr>
          <p:cNvPr id="31" name="TextBox 30">
            <a:extLst>
              <a:ext uri="{FF2B5EF4-FFF2-40B4-BE49-F238E27FC236}">
                <a16:creationId xmlns:a16="http://schemas.microsoft.com/office/drawing/2014/main" id="{5929319E-5BC5-4343-80A5-8CA2D1B1A30F}"/>
              </a:ext>
            </a:extLst>
          </p:cNvPr>
          <p:cNvSpPr txBox="1"/>
          <p:nvPr/>
        </p:nvSpPr>
        <p:spPr>
          <a:xfrm>
            <a:off x="3054044" y="2754490"/>
            <a:ext cx="1172117" cy="646331"/>
          </a:xfrm>
          <a:prstGeom prst="rect">
            <a:avLst/>
          </a:prstGeom>
          <a:noFill/>
        </p:spPr>
        <p:txBody>
          <a:bodyPr wrap="none" rtlCol="0">
            <a:spAutoFit/>
          </a:bodyPr>
          <a:lstStyle/>
          <a:p>
            <a:pPr algn="ctr"/>
            <a:r>
              <a:rPr lang="en-US" dirty="0">
                <a:solidFill>
                  <a:schemeClr val="bg1"/>
                </a:solidFill>
              </a:rPr>
              <a:t>Come </a:t>
            </a:r>
          </a:p>
          <a:p>
            <a:pPr algn="ctr"/>
            <a:r>
              <a:rPr lang="en-US" dirty="0">
                <a:solidFill>
                  <a:schemeClr val="bg1"/>
                </a:solidFill>
              </a:rPr>
              <a:t>prepared!</a:t>
            </a:r>
          </a:p>
        </p:txBody>
      </p:sp>
      <p:sp>
        <p:nvSpPr>
          <p:cNvPr id="32" name="TextBox 31">
            <a:extLst>
              <a:ext uri="{FF2B5EF4-FFF2-40B4-BE49-F238E27FC236}">
                <a16:creationId xmlns:a16="http://schemas.microsoft.com/office/drawing/2014/main" id="{092B9007-A48A-264B-87B5-C294755DC204}"/>
              </a:ext>
            </a:extLst>
          </p:cNvPr>
          <p:cNvSpPr txBox="1"/>
          <p:nvPr/>
        </p:nvSpPr>
        <p:spPr>
          <a:xfrm>
            <a:off x="5040815" y="2748503"/>
            <a:ext cx="1837149" cy="646331"/>
          </a:xfrm>
          <a:prstGeom prst="rect">
            <a:avLst/>
          </a:prstGeom>
          <a:noFill/>
        </p:spPr>
        <p:txBody>
          <a:bodyPr wrap="square" rtlCol="0">
            <a:spAutoFit/>
          </a:bodyPr>
          <a:lstStyle/>
          <a:p>
            <a:pPr algn="ctr"/>
            <a:r>
              <a:rPr lang="en-US" dirty="0">
                <a:solidFill>
                  <a:schemeClr val="bg1"/>
                </a:solidFill>
              </a:rPr>
              <a:t>Get comfy before</a:t>
            </a:r>
          </a:p>
          <a:p>
            <a:pPr algn="ctr"/>
            <a:r>
              <a:rPr lang="en-US" dirty="0">
                <a:solidFill>
                  <a:schemeClr val="bg1"/>
                </a:solidFill>
              </a:rPr>
              <a:t>class starts.</a:t>
            </a:r>
          </a:p>
        </p:txBody>
      </p:sp>
      <p:sp>
        <p:nvSpPr>
          <p:cNvPr id="33" name="TextBox 32">
            <a:extLst>
              <a:ext uri="{FF2B5EF4-FFF2-40B4-BE49-F238E27FC236}">
                <a16:creationId xmlns:a16="http://schemas.microsoft.com/office/drawing/2014/main" id="{59ED7E88-2DB4-D54F-A03F-17F6D5871552}"/>
              </a:ext>
            </a:extLst>
          </p:cNvPr>
          <p:cNvSpPr txBox="1"/>
          <p:nvPr/>
        </p:nvSpPr>
        <p:spPr>
          <a:xfrm>
            <a:off x="7094545" y="2813581"/>
            <a:ext cx="2000683" cy="646331"/>
          </a:xfrm>
          <a:prstGeom prst="rect">
            <a:avLst/>
          </a:prstGeom>
          <a:noFill/>
        </p:spPr>
        <p:txBody>
          <a:bodyPr wrap="square" rtlCol="0">
            <a:spAutoFit/>
          </a:bodyPr>
          <a:lstStyle/>
          <a:p>
            <a:pPr algn="ctr"/>
            <a:r>
              <a:rPr lang="en-US" dirty="0">
                <a:solidFill>
                  <a:schemeClr val="bg1"/>
                </a:solidFill>
              </a:rPr>
              <a:t>Be respectful of</a:t>
            </a:r>
          </a:p>
          <a:p>
            <a:pPr algn="ctr"/>
            <a:r>
              <a:rPr lang="en-US" dirty="0">
                <a:solidFill>
                  <a:schemeClr val="bg1"/>
                </a:solidFill>
              </a:rPr>
              <a:t>others</a:t>
            </a:r>
          </a:p>
        </p:txBody>
      </p:sp>
      <p:sp>
        <p:nvSpPr>
          <p:cNvPr id="34" name="TextBox 33">
            <a:extLst>
              <a:ext uri="{FF2B5EF4-FFF2-40B4-BE49-F238E27FC236}">
                <a16:creationId xmlns:a16="http://schemas.microsoft.com/office/drawing/2014/main" id="{26291310-D8C1-1A43-8A3D-0C0E641C1169}"/>
              </a:ext>
            </a:extLst>
          </p:cNvPr>
          <p:cNvSpPr txBox="1"/>
          <p:nvPr/>
        </p:nvSpPr>
        <p:spPr>
          <a:xfrm>
            <a:off x="3047811" y="4424018"/>
            <a:ext cx="1390125" cy="646331"/>
          </a:xfrm>
          <a:prstGeom prst="rect">
            <a:avLst/>
          </a:prstGeom>
          <a:noFill/>
        </p:spPr>
        <p:txBody>
          <a:bodyPr wrap="none" rtlCol="0">
            <a:spAutoFit/>
          </a:bodyPr>
          <a:lstStyle/>
          <a:p>
            <a:pPr algn="ctr"/>
            <a:r>
              <a:rPr lang="en-US" dirty="0">
                <a:solidFill>
                  <a:schemeClr val="bg1"/>
                </a:solidFill>
              </a:rPr>
              <a:t>Find a quiet</a:t>
            </a:r>
          </a:p>
          <a:p>
            <a:pPr algn="ctr"/>
            <a:r>
              <a:rPr lang="en-US" dirty="0">
                <a:solidFill>
                  <a:schemeClr val="bg1"/>
                </a:solidFill>
              </a:rPr>
              <a:t> place!</a:t>
            </a:r>
          </a:p>
        </p:txBody>
      </p:sp>
      <p:sp>
        <p:nvSpPr>
          <p:cNvPr id="35" name="TextBox 34">
            <a:extLst>
              <a:ext uri="{FF2B5EF4-FFF2-40B4-BE49-F238E27FC236}">
                <a16:creationId xmlns:a16="http://schemas.microsoft.com/office/drawing/2014/main" id="{DD8A81D2-B2FF-2942-AD84-9F7AE87BDA47}"/>
              </a:ext>
            </a:extLst>
          </p:cNvPr>
          <p:cNvSpPr txBox="1"/>
          <p:nvPr/>
        </p:nvSpPr>
        <p:spPr>
          <a:xfrm>
            <a:off x="4813978" y="4424972"/>
            <a:ext cx="2146743" cy="646331"/>
          </a:xfrm>
          <a:prstGeom prst="rect">
            <a:avLst/>
          </a:prstGeom>
          <a:noFill/>
        </p:spPr>
        <p:txBody>
          <a:bodyPr wrap="none" rtlCol="0">
            <a:spAutoFit/>
          </a:bodyPr>
          <a:lstStyle/>
          <a:p>
            <a:pPr algn="ctr"/>
            <a:r>
              <a:rPr lang="en-US" dirty="0">
                <a:solidFill>
                  <a:schemeClr val="bg1"/>
                </a:solidFill>
              </a:rPr>
              <a:t>Click raise your </a:t>
            </a:r>
          </a:p>
          <a:p>
            <a:pPr algn="ctr"/>
            <a:r>
              <a:rPr lang="en-US" dirty="0">
                <a:solidFill>
                  <a:schemeClr val="bg1"/>
                </a:solidFill>
              </a:rPr>
              <a:t>hand button to talk!</a:t>
            </a:r>
          </a:p>
        </p:txBody>
      </p:sp>
      <p:sp>
        <p:nvSpPr>
          <p:cNvPr id="36" name="TextBox 35">
            <a:extLst>
              <a:ext uri="{FF2B5EF4-FFF2-40B4-BE49-F238E27FC236}">
                <a16:creationId xmlns:a16="http://schemas.microsoft.com/office/drawing/2014/main" id="{BBE16C37-3CA7-6549-B781-091669064B3E}"/>
              </a:ext>
            </a:extLst>
          </p:cNvPr>
          <p:cNvSpPr txBox="1"/>
          <p:nvPr/>
        </p:nvSpPr>
        <p:spPr>
          <a:xfrm>
            <a:off x="7131424" y="4430238"/>
            <a:ext cx="1990968" cy="830997"/>
          </a:xfrm>
          <a:prstGeom prst="rect">
            <a:avLst/>
          </a:prstGeom>
          <a:noFill/>
        </p:spPr>
        <p:txBody>
          <a:bodyPr wrap="square" rtlCol="0">
            <a:spAutoFit/>
          </a:bodyPr>
          <a:lstStyle/>
          <a:p>
            <a:pPr algn="ctr"/>
            <a:r>
              <a:rPr lang="en-US" sz="1600" dirty="0">
                <a:solidFill>
                  <a:schemeClr val="bg1"/>
                </a:solidFill>
              </a:rPr>
              <a:t>No eating, especially if the mic is on.</a:t>
            </a:r>
          </a:p>
        </p:txBody>
      </p:sp>
      <p:sp>
        <p:nvSpPr>
          <p:cNvPr id="37" name="&quot;No&quot; Symbol 36">
            <a:extLst>
              <a:ext uri="{FF2B5EF4-FFF2-40B4-BE49-F238E27FC236}">
                <a16:creationId xmlns:a16="http://schemas.microsoft.com/office/drawing/2014/main" id="{91A80B58-CE0F-1F4D-962A-3F2E3CF080D9}"/>
              </a:ext>
            </a:extLst>
          </p:cNvPr>
          <p:cNvSpPr/>
          <p:nvPr/>
        </p:nvSpPr>
        <p:spPr>
          <a:xfrm>
            <a:off x="7612140" y="4963996"/>
            <a:ext cx="914401" cy="958798"/>
          </a:xfrm>
          <a:prstGeom prst="noSmoking">
            <a:avLst>
              <a:gd name="adj" fmla="val 915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8" name="&quot;No&quot; Symbol 37">
            <a:extLst>
              <a:ext uri="{FF2B5EF4-FFF2-40B4-BE49-F238E27FC236}">
                <a16:creationId xmlns:a16="http://schemas.microsoft.com/office/drawing/2014/main" id="{FF32AE32-7B21-F64C-97C1-0D46B9C04C1A}"/>
              </a:ext>
            </a:extLst>
          </p:cNvPr>
          <p:cNvSpPr/>
          <p:nvPr/>
        </p:nvSpPr>
        <p:spPr>
          <a:xfrm>
            <a:off x="3286474" y="5033515"/>
            <a:ext cx="914400" cy="772297"/>
          </a:xfrm>
          <a:prstGeom prst="noSmoking">
            <a:avLst>
              <a:gd name="adj" fmla="val 915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1" name="Rounded Rectangle 40">
            <a:extLst>
              <a:ext uri="{FF2B5EF4-FFF2-40B4-BE49-F238E27FC236}">
                <a16:creationId xmlns:a16="http://schemas.microsoft.com/office/drawing/2014/main" id="{3F8A3FD6-228F-514E-9EB0-8367BA1FA6D5}"/>
              </a:ext>
            </a:extLst>
          </p:cNvPr>
          <p:cNvSpPr/>
          <p:nvPr/>
        </p:nvSpPr>
        <p:spPr>
          <a:xfrm>
            <a:off x="4941314" y="1007110"/>
            <a:ext cx="1991690" cy="1706968"/>
          </a:xfrm>
          <a:prstGeom prst="roundRect">
            <a:avLst/>
          </a:prstGeom>
          <a:solidFill>
            <a:srgbClr val="241FC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22006691-A27D-2445-BD1B-074D41E4CACC}"/>
              </a:ext>
            </a:extLst>
          </p:cNvPr>
          <p:cNvSpPr txBox="1"/>
          <p:nvPr/>
        </p:nvSpPr>
        <p:spPr>
          <a:xfrm>
            <a:off x="5571514" y="1024493"/>
            <a:ext cx="787395" cy="646331"/>
          </a:xfrm>
          <a:prstGeom prst="rect">
            <a:avLst/>
          </a:prstGeom>
          <a:noFill/>
        </p:spPr>
        <p:txBody>
          <a:bodyPr wrap="none" rtlCol="0">
            <a:spAutoFit/>
          </a:bodyPr>
          <a:lstStyle/>
          <a:p>
            <a:r>
              <a:rPr lang="en-US" dirty="0">
                <a:solidFill>
                  <a:schemeClr val="bg1"/>
                </a:solidFill>
              </a:rPr>
              <a:t>Be on</a:t>
            </a:r>
          </a:p>
          <a:p>
            <a:r>
              <a:rPr lang="en-US" dirty="0">
                <a:solidFill>
                  <a:schemeClr val="bg1"/>
                </a:solidFill>
              </a:rPr>
              <a:t>time!</a:t>
            </a:r>
          </a:p>
        </p:txBody>
      </p:sp>
      <p:pic>
        <p:nvPicPr>
          <p:cNvPr id="8" name="Graphic 7" descr="Alarm clock">
            <a:extLst>
              <a:ext uri="{FF2B5EF4-FFF2-40B4-BE49-F238E27FC236}">
                <a16:creationId xmlns:a16="http://schemas.microsoft.com/office/drawing/2014/main" id="{DDE13727-7B0D-C447-B408-7750476C2B08}"/>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5416415" y="1654748"/>
            <a:ext cx="914400" cy="914400"/>
          </a:xfrm>
          <a:prstGeom prst="rect">
            <a:avLst/>
          </a:prstGeom>
        </p:spPr>
      </p:pic>
      <p:cxnSp>
        <p:nvCxnSpPr>
          <p:cNvPr id="49" name="Straight Connector 48">
            <a:extLst>
              <a:ext uri="{FF2B5EF4-FFF2-40B4-BE49-F238E27FC236}">
                <a16:creationId xmlns:a16="http://schemas.microsoft.com/office/drawing/2014/main" id="{9BAF538C-C78C-8949-A755-C4351FD3AA50}"/>
              </a:ext>
            </a:extLst>
          </p:cNvPr>
          <p:cNvCxnSpPr>
            <a:cxnSpLocks/>
          </p:cNvCxnSpPr>
          <p:nvPr/>
        </p:nvCxnSpPr>
        <p:spPr>
          <a:xfrm>
            <a:off x="3362088" y="1720383"/>
            <a:ext cx="696633" cy="763263"/>
          </a:xfrm>
          <a:prstGeom prst="line">
            <a:avLst/>
          </a:prstGeom>
        </p:spPr>
        <p:style>
          <a:lnRef idx="3">
            <a:schemeClr val="accent2"/>
          </a:lnRef>
          <a:fillRef idx="0">
            <a:schemeClr val="accent2"/>
          </a:fillRef>
          <a:effectRef idx="2">
            <a:schemeClr val="accent2"/>
          </a:effectRef>
          <a:fontRef idx="minor">
            <a:schemeClr val="tx1"/>
          </a:fontRef>
        </p:style>
      </p:cxnSp>
      <p:cxnSp>
        <p:nvCxnSpPr>
          <p:cNvPr id="51" name="Straight Connector 50">
            <a:extLst>
              <a:ext uri="{FF2B5EF4-FFF2-40B4-BE49-F238E27FC236}">
                <a16:creationId xmlns:a16="http://schemas.microsoft.com/office/drawing/2014/main" id="{E042B51B-9945-BF44-9C00-03746AA288C1}"/>
              </a:ext>
            </a:extLst>
          </p:cNvPr>
          <p:cNvCxnSpPr>
            <a:cxnSpLocks/>
          </p:cNvCxnSpPr>
          <p:nvPr/>
        </p:nvCxnSpPr>
        <p:spPr>
          <a:xfrm flipV="1">
            <a:off x="3390182" y="1681285"/>
            <a:ext cx="671072" cy="754760"/>
          </a:xfrm>
          <a:prstGeom prst="line">
            <a:avLst/>
          </a:prstGeom>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20817466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1274F54-E399-4A4D-8C01-0BE986EADFB7}"/>
              </a:ext>
            </a:extLst>
          </p:cNvPr>
          <p:cNvSpPr txBox="1"/>
          <p:nvPr/>
        </p:nvSpPr>
        <p:spPr>
          <a:xfrm>
            <a:off x="283581" y="460185"/>
            <a:ext cx="11268271" cy="4524315"/>
          </a:xfrm>
          <a:prstGeom prst="rect">
            <a:avLst/>
          </a:prstGeom>
          <a:noFill/>
        </p:spPr>
        <p:txBody>
          <a:bodyPr wrap="square" rtlCol="0">
            <a:spAutoFit/>
          </a:bodyPr>
          <a:lstStyle/>
          <a:p>
            <a:pPr algn="ctr"/>
            <a:r>
              <a:rPr lang="en-US" sz="9600" dirty="0">
                <a:ea typeface="Roboto Mono" pitchFamily="2" charset="0"/>
              </a:rPr>
              <a:t>What do students like &amp; not like about online learning?</a:t>
            </a:r>
            <a:endParaRPr lang="en-US" sz="9600" dirty="0"/>
          </a:p>
        </p:txBody>
      </p:sp>
    </p:spTree>
    <p:extLst>
      <p:ext uri="{BB962C8B-B14F-4D97-AF65-F5344CB8AC3E}">
        <p14:creationId xmlns:p14="http://schemas.microsoft.com/office/powerpoint/2010/main" val="196270870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Oval 24">
            <a:extLst>
              <a:ext uri="{FF2B5EF4-FFF2-40B4-BE49-F238E27FC236}">
                <a16:creationId xmlns:a16="http://schemas.microsoft.com/office/drawing/2014/main" id="{A37399C7-74F2-104C-AFF0-7DAC9D921574}"/>
              </a:ext>
            </a:extLst>
          </p:cNvPr>
          <p:cNvSpPr/>
          <p:nvPr/>
        </p:nvSpPr>
        <p:spPr>
          <a:xfrm>
            <a:off x="292228" y="931567"/>
            <a:ext cx="2057195" cy="1807571"/>
          </a:xfrm>
          <a:prstGeom prst="ellipse">
            <a:avLst/>
          </a:prstGeom>
          <a:solidFill>
            <a:srgbClr val="241FC0"/>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600"/>
          </a:p>
        </p:txBody>
      </p:sp>
      <p:sp>
        <p:nvSpPr>
          <p:cNvPr id="52" name="Oval 51">
            <a:extLst>
              <a:ext uri="{FF2B5EF4-FFF2-40B4-BE49-F238E27FC236}">
                <a16:creationId xmlns:a16="http://schemas.microsoft.com/office/drawing/2014/main" id="{18DE773F-BECD-4E48-A034-910FB794D4A7}"/>
              </a:ext>
            </a:extLst>
          </p:cNvPr>
          <p:cNvSpPr/>
          <p:nvPr/>
        </p:nvSpPr>
        <p:spPr>
          <a:xfrm>
            <a:off x="2494901" y="934634"/>
            <a:ext cx="2057195" cy="1744836"/>
          </a:xfrm>
          <a:prstGeom prst="ellipse">
            <a:avLst/>
          </a:prstGeom>
          <a:solidFill>
            <a:srgbClr val="241FC0"/>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57B679DD-A561-7543-BF43-B5EC11079A04}"/>
              </a:ext>
            </a:extLst>
          </p:cNvPr>
          <p:cNvSpPr/>
          <p:nvPr/>
        </p:nvSpPr>
        <p:spPr>
          <a:xfrm>
            <a:off x="4599599" y="853463"/>
            <a:ext cx="2057195" cy="1779459"/>
          </a:xfrm>
          <a:prstGeom prst="ellipse">
            <a:avLst/>
          </a:prstGeom>
          <a:solidFill>
            <a:srgbClr val="241FC0"/>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5F9AEAB7-8C69-814D-B816-6E5B465274DD}"/>
              </a:ext>
            </a:extLst>
          </p:cNvPr>
          <p:cNvSpPr/>
          <p:nvPr/>
        </p:nvSpPr>
        <p:spPr>
          <a:xfrm>
            <a:off x="6733019" y="849365"/>
            <a:ext cx="2057195" cy="1783758"/>
          </a:xfrm>
          <a:prstGeom prst="ellipse">
            <a:avLst/>
          </a:prstGeom>
          <a:solidFill>
            <a:srgbClr val="241FC0"/>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3BF93A3E-8437-B44A-9DCB-5F06436679B8}"/>
              </a:ext>
            </a:extLst>
          </p:cNvPr>
          <p:cNvSpPr/>
          <p:nvPr/>
        </p:nvSpPr>
        <p:spPr>
          <a:xfrm>
            <a:off x="8942663" y="849365"/>
            <a:ext cx="2057195" cy="1772639"/>
          </a:xfrm>
          <a:prstGeom prst="ellipse">
            <a:avLst/>
          </a:prstGeom>
          <a:solidFill>
            <a:srgbClr val="241FC0"/>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56" name="Oval 55">
            <a:extLst>
              <a:ext uri="{FF2B5EF4-FFF2-40B4-BE49-F238E27FC236}">
                <a16:creationId xmlns:a16="http://schemas.microsoft.com/office/drawing/2014/main" id="{812C8BE2-AB30-B547-BDD6-892CDEF5D7E4}"/>
              </a:ext>
            </a:extLst>
          </p:cNvPr>
          <p:cNvSpPr/>
          <p:nvPr/>
        </p:nvSpPr>
        <p:spPr>
          <a:xfrm>
            <a:off x="268607" y="2761716"/>
            <a:ext cx="2057195" cy="1746093"/>
          </a:xfrm>
          <a:prstGeom prst="ellipse">
            <a:avLst/>
          </a:prstGeom>
          <a:solidFill>
            <a:srgbClr val="241FC0"/>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57" name="Oval 56">
            <a:extLst>
              <a:ext uri="{FF2B5EF4-FFF2-40B4-BE49-F238E27FC236}">
                <a16:creationId xmlns:a16="http://schemas.microsoft.com/office/drawing/2014/main" id="{64DB1A97-0DC4-BA47-920F-BA2DDA6CF397}"/>
              </a:ext>
            </a:extLst>
          </p:cNvPr>
          <p:cNvSpPr/>
          <p:nvPr/>
        </p:nvSpPr>
        <p:spPr>
          <a:xfrm>
            <a:off x="2486353" y="2773796"/>
            <a:ext cx="2057195" cy="1746093"/>
          </a:xfrm>
          <a:prstGeom prst="ellipse">
            <a:avLst/>
          </a:prstGeom>
          <a:solidFill>
            <a:srgbClr val="241FC0"/>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50D51C4D-0368-9747-B1F9-7A1B4E1707BA}"/>
              </a:ext>
            </a:extLst>
          </p:cNvPr>
          <p:cNvSpPr/>
          <p:nvPr/>
        </p:nvSpPr>
        <p:spPr>
          <a:xfrm>
            <a:off x="4666210" y="2712823"/>
            <a:ext cx="2057195" cy="1746093"/>
          </a:xfrm>
          <a:prstGeom prst="ellipse">
            <a:avLst/>
          </a:prstGeom>
          <a:solidFill>
            <a:srgbClr val="241FC0"/>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06B7EDED-A533-6E45-8C13-33A56098EA17}"/>
              </a:ext>
            </a:extLst>
          </p:cNvPr>
          <p:cNvSpPr/>
          <p:nvPr/>
        </p:nvSpPr>
        <p:spPr>
          <a:xfrm>
            <a:off x="6804531" y="2724558"/>
            <a:ext cx="2057195" cy="1746093"/>
          </a:xfrm>
          <a:prstGeom prst="ellipse">
            <a:avLst/>
          </a:prstGeom>
          <a:solidFill>
            <a:srgbClr val="241FC0"/>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3C7728C4-5086-1542-A903-08AFB1E86BF6}"/>
              </a:ext>
            </a:extLst>
          </p:cNvPr>
          <p:cNvSpPr/>
          <p:nvPr/>
        </p:nvSpPr>
        <p:spPr>
          <a:xfrm>
            <a:off x="8968455" y="2711612"/>
            <a:ext cx="2057195" cy="1746093"/>
          </a:xfrm>
          <a:prstGeom prst="ellipse">
            <a:avLst/>
          </a:prstGeom>
          <a:solidFill>
            <a:srgbClr val="241FC0"/>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61" name="Oval 60">
            <a:extLst>
              <a:ext uri="{FF2B5EF4-FFF2-40B4-BE49-F238E27FC236}">
                <a16:creationId xmlns:a16="http://schemas.microsoft.com/office/drawing/2014/main" id="{2CE84E42-A52D-AA48-893F-B8593573D6FD}"/>
              </a:ext>
            </a:extLst>
          </p:cNvPr>
          <p:cNvSpPr/>
          <p:nvPr/>
        </p:nvSpPr>
        <p:spPr>
          <a:xfrm>
            <a:off x="252009" y="4594210"/>
            <a:ext cx="2057195" cy="1746093"/>
          </a:xfrm>
          <a:prstGeom prst="ellipse">
            <a:avLst/>
          </a:prstGeom>
          <a:solidFill>
            <a:srgbClr val="241FC0"/>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62" name="Oval 61">
            <a:extLst>
              <a:ext uri="{FF2B5EF4-FFF2-40B4-BE49-F238E27FC236}">
                <a16:creationId xmlns:a16="http://schemas.microsoft.com/office/drawing/2014/main" id="{4DDC440C-8D29-5A4A-8D5E-2D92A5E7770A}"/>
              </a:ext>
            </a:extLst>
          </p:cNvPr>
          <p:cNvSpPr/>
          <p:nvPr/>
        </p:nvSpPr>
        <p:spPr>
          <a:xfrm>
            <a:off x="2431635" y="4580245"/>
            <a:ext cx="2057195" cy="1746093"/>
          </a:xfrm>
          <a:prstGeom prst="ellipse">
            <a:avLst/>
          </a:prstGeom>
          <a:solidFill>
            <a:srgbClr val="241FC0"/>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id="{19CB0AE2-2013-894D-AA63-B58EDDF20590}"/>
              </a:ext>
            </a:extLst>
          </p:cNvPr>
          <p:cNvSpPr/>
          <p:nvPr/>
        </p:nvSpPr>
        <p:spPr>
          <a:xfrm>
            <a:off x="4590925" y="4637509"/>
            <a:ext cx="2057195" cy="1746093"/>
          </a:xfrm>
          <a:prstGeom prst="ellipse">
            <a:avLst/>
          </a:prstGeom>
          <a:solidFill>
            <a:srgbClr val="241FC0"/>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64" name="Oval 63">
            <a:extLst>
              <a:ext uri="{FF2B5EF4-FFF2-40B4-BE49-F238E27FC236}">
                <a16:creationId xmlns:a16="http://schemas.microsoft.com/office/drawing/2014/main" id="{B429FBEE-E5C0-0840-A2D6-5C9D242116A8}"/>
              </a:ext>
            </a:extLst>
          </p:cNvPr>
          <p:cNvSpPr/>
          <p:nvPr/>
        </p:nvSpPr>
        <p:spPr>
          <a:xfrm>
            <a:off x="6790912" y="4601297"/>
            <a:ext cx="2057195" cy="1746093"/>
          </a:xfrm>
          <a:prstGeom prst="ellipse">
            <a:avLst/>
          </a:prstGeom>
          <a:solidFill>
            <a:srgbClr val="241FC0"/>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02B673E3-8620-9F49-B46B-B17D52E0D56F}"/>
              </a:ext>
            </a:extLst>
          </p:cNvPr>
          <p:cNvSpPr/>
          <p:nvPr/>
        </p:nvSpPr>
        <p:spPr>
          <a:xfrm>
            <a:off x="8942663" y="4568692"/>
            <a:ext cx="2057195" cy="1746093"/>
          </a:xfrm>
          <a:prstGeom prst="ellipse">
            <a:avLst/>
          </a:prstGeom>
          <a:solidFill>
            <a:srgbClr val="241FC0"/>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A8756055-47E2-0D4D-8D18-BDCA32E0441E}"/>
              </a:ext>
            </a:extLst>
          </p:cNvPr>
          <p:cNvSpPr txBox="1"/>
          <p:nvPr/>
        </p:nvSpPr>
        <p:spPr>
          <a:xfrm>
            <a:off x="252009" y="136757"/>
            <a:ext cx="11146896" cy="584775"/>
          </a:xfrm>
          <a:prstGeom prst="rect">
            <a:avLst/>
          </a:prstGeom>
          <a:noFill/>
        </p:spPr>
        <p:txBody>
          <a:bodyPr wrap="square" rtlCol="0">
            <a:spAutoFit/>
          </a:bodyPr>
          <a:lstStyle/>
          <a:p>
            <a:r>
              <a:rPr lang="en-US" sz="3200" b="1" dirty="0"/>
              <a:t>Live Stream – Netiquette (more advanced example)</a:t>
            </a:r>
          </a:p>
        </p:txBody>
      </p:sp>
      <p:pic>
        <p:nvPicPr>
          <p:cNvPr id="8" name="Graphic 7" descr="Lightbulb">
            <a:extLst>
              <a:ext uri="{FF2B5EF4-FFF2-40B4-BE49-F238E27FC236}">
                <a16:creationId xmlns:a16="http://schemas.microsoft.com/office/drawing/2014/main" id="{D45A1DA2-1674-864B-9508-0D31F8ACCB9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222286" y="925771"/>
            <a:ext cx="811820" cy="811820"/>
          </a:xfrm>
          <a:prstGeom prst="rect">
            <a:avLst/>
          </a:prstGeom>
        </p:spPr>
      </p:pic>
      <p:sp>
        <p:nvSpPr>
          <p:cNvPr id="9" name="TextBox 8">
            <a:extLst>
              <a:ext uri="{FF2B5EF4-FFF2-40B4-BE49-F238E27FC236}">
                <a16:creationId xmlns:a16="http://schemas.microsoft.com/office/drawing/2014/main" id="{202CB20F-20D6-D24A-AA39-C98E1C43314E}"/>
              </a:ext>
            </a:extLst>
          </p:cNvPr>
          <p:cNvSpPr txBox="1"/>
          <p:nvPr/>
        </p:nvSpPr>
        <p:spPr>
          <a:xfrm>
            <a:off x="7018891" y="1689515"/>
            <a:ext cx="1556901" cy="523220"/>
          </a:xfrm>
          <a:prstGeom prst="rect">
            <a:avLst/>
          </a:prstGeom>
          <a:noFill/>
        </p:spPr>
        <p:txBody>
          <a:bodyPr wrap="none" rtlCol="0" anchor="t">
            <a:spAutoFit/>
          </a:bodyPr>
          <a:lstStyle/>
          <a:p>
            <a:pPr algn="ctr"/>
            <a:r>
              <a:rPr lang="en-US" sz="1400" dirty="0">
                <a:solidFill>
                  <a:schemeClr val="bg1"/>
                </a:solidFill>
              </a:rPr>
              <a:t>Be on</a:t>
            </a:r>
          </a:p>
          <a:p>
            <a:pPr algn="ctr"/>
            <a:r>
              <a:rPr lang="en-US" sz="1400" dirty="0">
                <a:solidFill>
                  <a:schemeClr val="bg1"/>
                </a:solidFill>
              </a:rPr>
              <a:t>time, be prepared!</a:t>
            </a:r>
            <a:endParaRPr lang="en-US" sz="1400" dirty="0">
              <a:solidFill>
                <a:schemeClr val="bg1"/>
              </a:solidFill>
              <a:cs typeface="Calibri"/>
            </a:endParaRPr>
          </a:p>
        </p:txBody>
      </p:sp>
      <p:pic>
        <p:nvPicPr>
          <p:cNvPr id="10" name="Graphic 9" descr="Alarm clock">
            <a:extLst>
              <a:ext uri="{FF2B5EF4-FFF2-40B4-BE49-F238E27FC236}">
                <a16:creationId xmlns:a16="http://schemas.microsoft.com/office/drawing/2014/main" id="{2A44B800-E194-D541-BC9C-8EE7A463BD1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337642" y="889279"/>
            <a:ext cx="914400" cy="914400"/>
          </a:xfrm>
          <a:prstGeom prst="rect">
            <a:avLst/>
          </a:prstGeom>
        </p:spPr>
      </p:pic>
      <p:pic>
        <p:nvPicPr>
          <p:cNvPr id="12" name="Graphic 11" descr="Headphones">
            <a:extLst>
              <a:ext uri="{FF2B5EF4-FFF2-40B4-BE49-F238E27FC236}">
                <a16:creationId xmlns:a16="http://schemas.microsoft.com/office/drawing/2014/main" id="{A5C156A0-D14B-4842-880C-4CAF655F934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514060" y="845289"/>
            <a:ext cx="914400" cy="914400"/>
          </a:xfrm>
          <a:prstGeom prst="rect">
            <a:avLst/>
          </a:prstGeom>
        </p:spPr>
      </p:pic>
      <p:pic>
        <p:nvPicPr>
          <p:cNvPr id="17" name="Picture 16" descr="A large brown teddy bear sitting on top of a stuffed animal&#10;&#10;Description automatically generated">
            <a:extLst>
              <a:ext uri="{FF2B5EF4-FFF2-40B4-BE49-F238E27FC236}">
                <a16:creationId xmlns:a16="http://schemas.microsoft.com/office/drawing/2014/main" id="{5C31D343-635A-7745-AA4A-305C4E0E4AA4}"/>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16581" b="84504" l="10000" r="90000"/>
                    </a14:imgEffect>
                  </a14:imgLayer>
                </a14:imgProps>
              </a:ext>
            </a:extLst>
          </a:blip>
          <a:srcRect t="8091" b="7006"/>
          <a:stretch/>
        </p:blipFill>
        <p:spPr>
          <a:xfrm>
            <a:off x="434489" y="3108881"/>
            <a:ext cx="914400" cy="915423"/>
          </a:xfrm>
          <a:prstGeom prst="rect">
            <a:avLst/>
          </a:prstGeom>
        </p:spPr>
      </p:pic>
      <p:pic>
        <p:nvPicPr>
          <p:cNvPr id="23" name="Graphic 22" descr="Radio microphone">
            <a:extLst>
              <a:ext uri="{FF2B5EF4-FFF2-40B4-BE49-F238E27FC236}">
                <a16:creationId xmlns:a16="http://schemas.microsoft.com/office/drawing/2014/main" id="{57DF665A-1313-154D-8F79-0AEC82B9847F}"/>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120509" y="2819806"/>
            <a:ext cx="800103" cy="800103"/>
          </a:xfrm>
          <a:prstGeom prst="rect">
            <a:avLst/>
          </a:prstGeom>
        </p:spPr>
      </p:pic>
      <p:pic>
        <p:nvPicPr>
          <p:cNvPr id="24" name="Graphic 23" descr="Web cam">
            <a:extLst>
              <a:ext uri="{FF2B5EF4-FFF2-40B4-BE49-F238E27FC236}">
                <a16:creationId xmlns:a16="http://schemas.microsoft.com/office/drawing/2014/main" id="{D650BB62-3374-4445-99CF-E68EA2A73303}"/>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177704" y="2728254"/>
            <a:ext cx="1077878" cy="1077878"/>
          </a:xfrm>
          <a:prstGeom prst="rect">
            <a:avLst/>
          </a:prstGeom>
        </p:spPr>
      </p:pic>
      <p:pic>
        <p:nvPicPr>
          <p:cNvPr id="29" name="Graphic 28" descr="Raised hand">
            <a:extLst>
              <a:ext uri="{FF2B5EF4-FFF2-40B4-BE49-F238E27FC236}">
                <a16:creationId xmlns:a16="http://schemas.microsoft.com/office/drawing/2014/main" id="{47013127-E3A9-8C49-9E8C-2995BCA06B76}"/>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7376763" y="2686398"/>
            <a:ext cx="914400" cy="914400"/>
          </a:xfrm>
          <a:prstGeom prst="rect">
            <a:avLst/>
          </a:prstGeom>
        </p:spPr>
      </p:pic>
      <p:pic>
        <p:nvPicPr>
          <p:cNvPr id="33" name="Graphic 32" descr="Angel face with solid fill">
            <a:extLst>
              <a:ext uri="{FF2B5EF4-FFF2-40B4-BE49-F238E27FC236}">
                <a16:creationId xmlns:a16="http://schemas.microsoft.com/office/drawing/2014/main" id="{EB07F091-C113-F842-87FC-908535508C67}"/>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3095089" y="4713115"/>
            <a:ext cx="728623" cy="728623"/>
          </a:xfrm>
          <a:prstGeom prst="rect">
            <a:avLst/>
          </a:prstGeom>
        </p:spPr>
      </p:pic>
      <p:pic>
        <p:nvPicPr>
          <p:cNvPr id="35" name="Graphic 34" descr="Video camera">
            <a:extLst>
              <a:ext uri="{FF2B5EF4-FFF2-40B4-BE49-F238E27FC236}">
                <a16:creationId xmlns:a16="http://schemas.microsoft.com/office/drawing/2014/main" id="{E26EC4C1-16A3-4D4A-85DD-B0D27566B8FD}"/>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5216043" y="4591027"/>
            <a:ext cx="914400" cy="914400"/>
          </a:xfrm>
          <a:prstGeom prst="rect">
            <a:avLst/>
          </a:prstGeom>
        </p:spPr>
      </p:pic>
      <p:sp>
        <p:nvSpPr>
          <p:cNvPr id="36" name="TextBox 35">
            <a:extLst>
              <a:ext uri="{FF2B5EF4-FFF2-40B4-BE49-F238E27FC236}">
                <a16:creationId xmlns:a16="http://schemas.microsoft.com/office/drawing/2014/main" id="{EDF24F9E-49DF-8546-B8C7-F70673DCEB37}"/>
              </a:ext>
            </a:extLst>
          </p:cNvPr>
          <p:cNvSpPr txBox="1"/>
          <p:nvPr/>
        </p:nvSpPr>
        <p:spPr>
          <a:xfrm>
            <a:off x="524696" y="1857612"/>
            <a:ext cx="1556196" cy="523220"/>
          </a:xfrm>
          <a:prstGeom prst="rect">
            <a:avLst/>
          </a:prstGeom>
          <a:noFill/>
        </p:spPr>
        <p:txBody>
          <a:bodyPr wrap="square" rtlCol="0">
            <a:spAutoFit/>
          </a:bodyPr>
          <a:lstStyle/>
          <a:p>
            <a:pPr algn="ctr"/>
            <a:r>
              <a:rPr lang="en-US" sz="1400" dirty="0">
                <a:solidFill>
                  <a:schemeClr val="bg1"/>
                </a:solidFill>
              </a:rPr>
              <a:t>Wear what you would for class.</a:t>
            </a:r>
          </a:p>
        </p:txBody>
      </p:sp>
      <p:sp>
        <p:nvSpPr>
          <p:cNvPr id="37" name="TextBox 36">
            <a:extLst>
              <a:ext uri="{FF2B5EF4-FFF2-40B4-BE49-F238E27FC236}">
                <a16:creationId xmlns:a16="http://schemas.microsoft.com/office/drawing/2014/main" id="{967008D3-B96D-F64F-AA2E-0DDB6EA44B54}"/>
              </a:ext>
            </a:extLst>
          </p:cNvPr>
          <p:cNvSpPr txBox="1"/>
          <p:nvPr/>
        </p:nvSpPr>
        <p:spPr>
          <a:xfrm>
            <a:off x="2742770" y="1894258"/>
            <a:ext cx="1532735" cy="738664"/>
          </a:xfrm>
          <a:prstGeom prst="rect">
            <a:avLst/>
          </a:prstGeom>
          <a:noFill/>
        </p:spPr>
        <p:txBody>
          <a:bodyPr wrap="square" rtlCol="0">
            <a:spAutoFit/>
          </a:bodyPr>
          <a:lstStyle/>
          <a:p>
            <a:pPr algn="ctr"/>
            <a:r>
              <a:rPr lang="en-US" sz="1400" dirty="0">
                <a:solidFill>
                  <a:schemeClr val="bg1"/>
                </a:solidFill>
              </a:rPr>
              <a:t>Remove or silence distractions</a:t>
            </a:r>
          </a:p>
        </p:txBody>
      </p:sp>
      <p:sp>
        <p:nvSpPr>
          <p:cNvPr id="38" name="TextBox 37">
            <a:extLst>
              <a:ext uri="{FF2B5EF4-FFF2-40B4-BE49-F238E27FC236}">
                <a16:creationId xmlns:a16="http://schemas.microsoft.com/office/drawing/2014/main" id="{60D3F154-E6E3-0B42-AEF3-9A2483177B46}"/>
              </a:ext>
            </a:extLst>
          </p:cNvPr>
          <p:cNvSpPr txBox="1"/>
          <p:nvPr/>
        </p:nvSpPr>
        <p:spPr>
          <a:xfrm>
            <a:off x="4768534" y="1779934"/>
            <a:ext cx="1748047" cy="646331"/>
          </a:xfrm>
          <a:prstGeom prst="rect">
            <a:avLst/>
          </a:prstGeom>
          <a:noFill/>
        </p:spPr>
        <p:txBody>
          <a:bodyPr wrap="square" rtlCol="0">
            <a:spAutoFit/>
          </a:bodyPr>
          <a:lstStyle/>
          <a:p>
            <a:pPr algn="ctr"/>
            <a:r>
              <a:rPr lang="en-US" sz="1200" dirty="0">
                <a:solidFill>
                  <a:schemeClr val="bg1"/>
                </a:solidFill>
              </a:rPr>
              <a:t>Sit in a well-lit space and mindful of your background.</a:t>
            </a:r>
          </a:p>
        </p:txBody>
      </p:sp>
      <p:sp>
        <p:nvSpPr>
          <p:cNvPr id="39" name="TextBox 38">
            <a:extLst>
              <a:ext uri="{FF2B5EF4-FFF2-40B4-BE49-F238E27FC236}">
                <a16:creationId xmlns:a16="http://schemas.microsoft.com/office/drawing/2014/main" id="{FF2FAB70-7873-6749-8798-A8BEBBA164C3}"/>
              </a:ext>
            </a:extLst>
          </p:cNvPr>
          <p:cNvSpPr txBox="1"/>
          <p:nvPr/>
        </p:nvSpPr>
        <p:spPr>
          <a:xfrm>
            <a:off x="8828655" y="1755613"/>
            <a:ext cx="2384761" cy="646331"/>
          </a:xfrm>
          <a:prstGeom prst="rect">
            <a:avLst/>
          </a:prstGeom>
          <a:noFill/>
        </p:spPr>
        <p:txBody>
          <a:bodyPr wrap="square" rtlCol="0">
            <a:spAutoFit/>
          </a:bodyPr>
          <a:lstStyle/>
          <a:p>
            <a:pPr algn="ctr"/>
            <a:r>
              <a:rPr lang="en-US" sz="1200" dirty="0">
                <a:solidFill>
                  <a:schemeClr val="bg1"/>
                </a:solidFill>
              </a:rPr>
              <a:t>Use earphones with a microphone to reduce background noise</a:t>
            </a:r>
          </a:p>
        </p:txBody>
      </p:sp>
      <p:sp>
        <p:nvSpPr>
          <p:cNvPr id="40" name="TextBox 39">
            <a:extLst>
              <a:ext uri="{FF2B5EF4-FFF2-40B4-BE49-F238E27FC236}">
                <a16:creationId xmlns:a16="http://schemas.microsoft.com/office/drawing/2014/main" id="{421FB893-3F25-044A-9F03-BFCFE5D90C7A}"/>
              </a:ext>
            </a:extLst>
          </p:cNvPr>
          <p:cNvSpPr txBox="1"/>
          <p:nvPr/>
        </p:nvSpPr>
        <p:spPr>
          <a:xfrm>
            <a:off x="396925" y="3934923"/>
            <a:ext cx="1748047" cy="523220"/>
          </a:xfrm>
          <a:prstGeom prst="rect">
            <a:avLst/>
          </a:prstGeom>
          <a:noFill/>
        </p:spPr>
        <p:txBody>
          <a:bodyPr wrap="square" rtlCol="0">
            <a:spAutoFit/>
          </a:bodyPr>
          <a:lstStyle/>
          <a:p>
            <a:pPr algn="ctr"/>
            <a:r>
              <a:rPr lang="en-US" sz="1400" dirty="0">
                <a:solidFill>
                  <a:schemeClr val="bg1"/>
                </a:solidFill>
              </a:rPr>
              <a:t>Say Hi when you arrive</a:t>
            </a:r>
          </a:p>
        </p:txBody>
      </p:sp>
      <p:sp>
        <p:nvSpPr>
          <p:cNvPr id="41" name="TextBox 40">
            <a:extLst>
              <a:ext uri="{FF2B5EF4-FFF2-40B4-BE49-F238E27FC236}">
                <a16:creationId xmlns:a16="http://schemas.microsoft.com/office/drawing/2014/main" id="{E9E28819-7F39-0742-B507-B74EB265C2B0}"/>
              </a:ext>
            </a:extLst>
          </p:cNvPr>
          <p:cNvSpPr txBox="1"/>
          <p:nvPr/>
        </p:nvSpPr>
        <p:spPr>
          <a:xfrm>
            <a:off x="2658446" y="3611056"/>
            <a:ext cx="1748047" cy="738664"/>
          </a:xfrm>
          <a:prstGeom prst="rect">
            <a:avLst/>
          </a:prstGeom>
          <a:noFill/>
        </p:spPr>
        <p:txBody>
          <a:bodyPr wrap="square" rtlCol="0">
            <a:spAutoFit/>
          </a:bodyPr>
          <a:lstStyle/>
          <a:p>
            <a:pPr algn="ctr"/>
            <a:r>
              <a:rPr lang="en-US" sz="1400" dirty="0">
                <a:solidFill>
                  <a:schemeClr val="bg1"/>
                </a:solidFill>
              </a:rPr>
              <a:t>Mute your microphone when not speaking</a:t>
            </a:r>
          </a:p>
        </p:txBody>
      </p:sp>
      <p:sp>
        <p:nvSpPr>
          <p:cNvPr id="42" name="TextBox 41">
            <a:extLst>
              <a:ext uri="{FF2B5EF4-FFF2-40B4-BE49-F238E27FC236}">
                <a16:creationId xmlns:a16="http://schemas.microsoft.com/office/drawing/2014/main" id="{76471B08-2338-E947-BD72-4B7DB12B0443}"/>
              </a:ext>
            </a:extLst>
          </p:cNvPr>
          <p:cNvSpPr txBox="1"/>
          <p:nvPr/>
        </p:nvSpPr>
        <p:spPr>
          <a:xfrm>
            <a:off x="4799220" y="3685394"/>
            <a:ext cx="1748047" cy="523220"/>
          </a:xfrm>
          <a:prstGeom prst="rect">
            <a:avLst/>
          </a:prstGeom>
          <a:noFill/>
        </p:spPr>
        <p:txBody>
          <a:bodyPr wrap="square" rtlCol="0">
            <a:spAutoFit/>
          </a:bodyPr>
          <a:lstStyle/>
          <a:p>
            <a:pPr algn="ctr"/>
            <a:r>
              <a:rPr lang="en-US" sz="1400" dirty="0">
                <a:solidFill>
                  <a:schemeClr val="bg1"/>
                </a:solidFill>
              </a:rPr>
              <a:t>Turn your webcam on/off as needed</a:t>
            </a:r>
          </a:p>
        </p:txBody>
      </p:sp>
      <p:sp>
        <p:nvSpPr>
          <p:cNvPr id="43" name="TextBox 42">
            <a:extLst>
              <a:ext uri="{FF2B5EF4-FFF2-40B4-BE49-F238E27FC236}">
                <a16:creationId xmlns:a16="http://schemas.microsoft.com/office/drawing/2014/main" id="{2E692133-0CCB-2B41-8BAA-686ED17ED66D}"/>
              </a:ext>
            </a:extLst>
          </p:cNvPr>
          <p:cNvSpPr txBox="1"/>
          <p:nvPr/>
        </p:nvSpPr>
        <p:spPr>
          <a:xfrm>
            <a:off x="6971548" y="3561633"/>
            <a:ext cx="1748047" cy="830997"/>
          </a:xfrm>
          <a:prstGeom prst="rect">
            <a:avLst/>
          </a:prstGeom>
          <a:noFill/>
        </p:spPr>
        <p:txBody>
          <a:bodyPr wrap="square" rtlCol="0">
            <a:spAutoFit/>
          </a:bodyPr>
          <a:lstStyle/>
          <a:p>
            <a:pPr algn="ctr"/>
            <a:r>
              <a:rPr lang="en-US" sz="1200" dirty="0">
                <a:solidFill>
                  <a:schemeClr val="bg1"/>
                </a:solidFill>
              </a:rPr>
              <a:t>Use the raise hand button when you have a question or wish to talk</a:t>
            </a:r>
          </a:p>
        </p:txBody>
      </p:sp>
      <p:sp>
        <p:nvSpPr>
          <p:cNvPr id="44" name="TextBox 43">
            <a:extLst>
              <a:ext uri="{FF2B5EF4-FFF2-40B4-BE49-F238E27FC236}">
                <a16:creationId xmlns:a16="http://schemas.microsoft.com/office/drawing/2014/main" id="{27EA60AB-E3DA-AB4F-9ABE-6034616BB262}"/>
              </a:ext>
            </a:extLst>
          </p:cNvPr>
          <p:cNvSpPr txBox="1"/>
          <p:nvPr/>
        </p:nvSpPr>
        <p:spPr>
          <a:xfrm>
            <a:off x="9191591" y="3532644"/>
            <a:ext cx="1748047" cy="646331"/>
          </a:xfrm>
          <a:prstGeom prst="rect">
            <a:avLst/>
          </a:prstGeom>
          <a:noFill/>
        </p:spPr>
        <p:txBody>
          <a:bodyPr wrap="square" rtlCol="0">
            <a:spAutoFit/>
          </a:bodyPr>
          <a:lstStyle/>
          <a:p>
            <a:pPr algn="ctr"/>
            <a:r>
              <a:rPr lang="en-US" sz="1200" dirty="0">
                <a:solidFill>
                  <a:schemeClr val="bg1"/>
                </a:solidFill>
              </a:rPr>
              <a:t>Use the chat-box feature to ask or answer a question</a:t>
            </a:r>
          </a:p>
        </p:txBody>
      </p:sp>
      <p:pic>
        <p:nvPicPr>
          <p:cNvPr id="46" name="Picture 45" descr="A picture containing drawing, plate&#10;&#10;Description automatically generated">
            <a:extLst>
              <a:ext uri="{FF2B5EF4-FFF2-40B4-BE49-F238E27FC236}">
                <a16:creationId xmlns:a16="http://schemas.microsoft.com/office/drawing/2014/main" id="{51C5412A-15F1-5E47-9801-0E159061452B}"/>
              </a:ext>
            </a:extLst>
          </p:cNvPr>
          <p:cNvPicPr>
            <a:picLocks noChangeAspect="1"/>
          </p:cNvPicPr>
          <p:nvPr/>
        </p:nvPicPr>
        <p:blipFill>
          <a:blip r:embed="rId20"/>
          <a:stretch>
            <a:fillRect/>
          </a:stretch>
        </p:blipFill>
        <p:spPr>
          <a:xfrm>
            <a:off x="679229" y="4752243"/>
            <a:ext cx="1110721" cy="790683"/>
          </a:xfrm>
          <a:prstGeom prst="rect">
            <a:avLst/>
          </a:prstGeom>
        </p:spPr>
      </p:pic>
      <p:sp>
        <p:nvSpPr>
          <p:cNvPr id="47" name="TextBox 46">
            <a:extLst>
              <a:ext uri="{FF2B5EF4-FFF2-40B4-BE49-F238E27FC236}">
                <a16:creationId xmlns:a16="http://schemas.microsoft.com/office/drawing/2014/main" id="{0A696686-D6F9-354D-92A4-AA708FD2667F}"/>
              </a:ext>
            </a:extLst>
          </p:cNvPr>
          <p:cNvSpPr txBox="1"/>
          <p:nvPr/>
        </p:nvSpPr>
        <p:spPr>
          <a:xfrm>
            <a:off x="410111" y="5521205"/>
            <a:ext cx="1748047" cy="646331"/>
          </a:xfrm>
          <a:prstGeom prst="rect">
            <a:avLst/>
          </a:prstGeom>
          <a:noFill/>
        </p:spPr>
        <p:txBody>
          <a:bodyPr wrap="square" rtlCol="0">
            <a:spAutoFit/>
          </a:bodyPr>
          <a:lstStyle/>
          <a:p>
            <a:pPr algn="ctr"/>
            <a:r>
              <a:rPr lang="en-US" sz="1200" dirty="0">
                <a:solidFill>
                  <a:schemeClr val="bg1"/>
                </a:solidFill>
              </a:rPr>
              <a:t>Make room for everyone to have a chance to speak</a:t>
            </a:r>
          </a:p>
        </p:txBody>
      </p:sp>
      <p:sp>
        <p:nvSpPr>
          <p:cNvPr id="48" name="TextBox 47">
            <a:extLst>
              <a:ext uri="{FF2B5EF4-FFF2-40B4-BE49-F238E27FC236}">
                <a16:creationId xmlns:a16="http://schemas.microsoft.com/office/drawing/2014/main" id="{C37D6372-CAB4-3F4E-BF26-5915A56E0AD6}"/>
              </a:ext>
            </a:extLst>
          </p:cNvPr>
          <p:cNvSpPr txBox="1"/>
          <p:nvPr/>
        </p:nvSpPr>
        <p:spPr>
          <a:xfrm>
            <a:off x="2585378" y="5412386"/>
            <a:ext cx="1748047" cy="830997"/>
          </a:xfrm>
          <a:prstGeom prst="rect">
            <a:avLst/>
          </a:prstGeom>
          <a:noFill/>
        </p:spPr>
        <p:txBody>
          <a:bodyPr wrap="square" rtlCol="0">
            <a:spAutoFit/>
          </a:bodyPr>
          <a:lstStyle/>
          <a:p>
            <a:pPr algn="ctr"/>
            <a:r>
              <a:rPr lang="en-US" sz="1200" dirty="0">
                <a:solidFill>
                  <a:schemeClr val="bg1"/>
                </a:solidFill>
              </a:rPr>
              <a:t>Use the same professional language you would in a F2F class</a:t>
            </a:r>
          </a:p>
        </p:txBody>
      </p:sp>
      <p:sp>
        <p:nvSpPr>
          <p:cNvPr id="49" name="TextBox 48">
            <a:extLst>
              <a:ext uri="{FF2B5EF4-FFF2-40B4-BE49-F238E27FC236}">
                <a16:creationId xmlns:a16="http://schemas.microsoft.com/office/drawing/2014/main" id="{DAF834C7-B8A0-EE45-BD8D-5EA5E7F289F0}"/>
              </a:ext>
            </a:extLst>
          </p:cNvPr>
          <p:cNvSpPr txBox="1"/>
          <p:nvPr/>
        </p:nvSpPr>
        <p:spPr>
          <a:xfrm>
            <a:off x="4744270" y="5495002"/>
            <a:ext cx="1748047" cy="646331"/>
          </a:xfrm>
          <a:prstGeom prst="rect">
            <a:avLst/>
          </a:prstGeom>
          <a:noFill/>
        </p:spPr>
        <p:txBody>
          <a:bodyPr wrap="square" rtlCol="0">
            <a:spAutoFit/>
          </a:bodyPr>
          <a:lstStyle/>
          <a:p>
            <a:pPr algn="ctr"/>
            <a:r>
              <a:rPr lang="en-US" sz="1200" dirty="0">
                <a:solidFill>
                  <a:schemeClr val="bg1"/>
                </a:solidFill>
              </a:rPr>
              <a:t>Remember some classes are being video recorded</a:t>
            </a:r>
          </a:p>
        </p:txBody>
      </p:sp>
      <p:sp>
        <p:nvSpPr>
          <p:cNvPr id="50" name="TextBox 49">
            <a:extLst>
              <a:ext uri="{FF2B5EF4-FFF2-40B4-BE49-F238E27FC236}">
                <a16:creationId xmlns:a16="http://schemas.microsoft.com/office/drawing/2014/main" id="{7D399B03-C770-9645-997B-650AD688022B}"/>
              </a:ext>
            </a:extLst>
          </p:cNvPr>
          <p:cNvSpPr txBox="1"/>
          <p:nvPr/>
        </p:nvSpPr>
        <p:spPr>
          <a:xfrm>
            <a:off x="6945485" y="5679668"/>
            <a:ext cx="1748047" cy="461665"/>
          </a:xfrm>
          <a:prstGeom prst="rect">
            <a:avLst/>
          </a:prstGeom>
          <a:noFill/>
        </p:spPr>
        <p:txBody>
          <a:bodyPr wrap="square" rtlCol="0">
            <a:spAutoFit/>
          </a:bodyPr>
          <a:lstStyle/>
          <a:p>
            <a:pPr algn="ctr"/>
            <a:r>
              <a:rPr lang="en-US" sz="1200" dirty="0">
                <a:solidFill>
                  <a:schemeClr val="bg1"/>
                </a:solidFill>
              </a:rPr>
              <a:t>Be patient, be kind, be respectful</a:t>
            </a:r>
          </a:p>
        </p:txBody>
      </p:sp>
      <p:sp>
        <p:nvSpPr>
          <p:cNvPr id="51" name="TextBox 50">
            <a:extLst>
              <a:ext uri="{FF2B5EF4-FFF2-40B4-BE49-F238E27FC236}">
                <a16:creationId xmlns:a16="http://schemas.microsoft.com/office/drawing/2014/main" id="{81C07628-3AC7-0643-98BD-AA51754826C8}"/>
              </a:ext>
            </a:extLst>
          </p:cNvPr>
          <p:cNvSpPr txBox="1"/>
          <p:nvPr/>
        </p:nvSpPr>
        <p:spPr>
          <a:xfrm>
            <a:off x="9123028" y="5453291"/>
            <a:ext cx="1748047" cy="646331"/>
          </a:xfrm>
          <a:prstGeom prst="rect">
            <a:avLst/>
          </a:prstGeom>
          <a:noFill/>
        </p:spPr>
        <p:txBody>
          <a:bodyPr wrap="square" rtlCol="0">
            <a:spAutoFit/>
          </a:bodyPr>
          <a:lstStyle/>
          <a:p>
            <a:pPr algn="ctr"/>
            <a:r>
              <a:rPr lang="en-US" sz="1200" dirty="0">
                <a:solidFill>
                  <a:schemeClr val="bg1"/>
                </a:solidFill>
              </a:rPr>
              <a:t>All students must adhere to UNSW’s Student Code</a:t>
            </a:r>
          </a:p>
        </p:txBody>
      </p:sp>
      <p:pic>
        <p:nvPicPr>
          <p:cNvPr id="69" name="Graphic 68" descr="Cheers">
            <a:extLst>
              <a:ext uri="{FF2B5EF4-FFF2-40B4-BE49-F238E27FC236}">
                <a16:creationId xmlns:a16="http://schemas.microsoft.com/office/drawing/2014/main" id="{2FE1E47D-1F69-754B-AFCF-9D7881AA22BC}"/>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7337642" y="4738685"/>
            <a:ext cx="914400" cy="914400"/>
          </a:xfrm>
          <a:prstGeom prst="rect">
            <a:avLst/>
          </a:prstGeom>
        </p:spPr>
      </p:pic>
      <p:pic>
        <p:nvPicPr>
          <p:cNvPr id="73" name="Picture 72" descr="A blue and white sign&#10;&#10;Description automatically generated">
            <a:extLst>
              <a:ext uri="{FF2B5EF4-FFF2-40B4-BE49-F238E27FC236}">
                <a16:creationId xmlns:a16="http://schemas.microsoft.com/office/drawing/2014/main" id="{17D25CB0-BC70-3048-BE9A-13B2AA308E5A}"/>
              </a:ext>
            </a:extLst>
          </p:cNvPr>
          <p:cNvPicPr>
            <a:picLocks noChangeAspect="1"/>
          </p:cNvPicPr>
          <p:nvPr/>
        </p:nvPicPr>
        <p:blipFill>
          <a:blip r:embed="rId23"/>
          <a:stretch>
            <a:fillRect/>
          </a:stretch>
        </p:blipFill>
        <p:spPr>
          <a:xfrm>
            <a:off x="3181069" y="1072096"/>
            <a:ext cx="656137" cy="803584"/>
          </a:xfrm>
          <a:prstGeom prst="rect">
            <a:avLst/>
          </a:prstGeom>
        </p:spPr>
      </p:pic>
      <p:pic>
        <p:nvPicPr>
          <p:cNvPr id="75" name="Graphic 74" descr="Open book">
            <a:extLst>
              <a:ext uri="{FF2B5EF4-FFF2-40B4-BE49-F238E27FC236}">
                <a16:creationId xmlns:a16="http://schemas.microsoft.com/office/drawing/2014/main" id="{2A5BB089-C7F2-EA4C-9BF1-F7DC15DD0D1F}"/>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9539852" y="4591027"/>
            <a:ext cx="914400" cy="914400"/>
          </a:xfrm>
          <a:prstGeom prst="rect">
            <a:avLst/>
          </a:prstGeom>
        </p:spPr>
      </p:pic>
      <p:pic>
        <p:nvPicPr>
          <p:cNvPr id="79" name="Graphic 78" descr="Chat RTL">
            <a:extLst>
              <a:ext uri="{FF2B5EF4-FFF2-40B4-BE49-F238E27FC236}">
                <a16:creationId xmlns:a16="http://schemas.microsoft.com/office/drawing/2014/main" id="{2D9275A3-0099-D741-A1DA-E50692939DD1}"/>
              </a:ext>
            </a:extLst>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9191591" y="2849594"/>
            <a:ext cx="914400" cy="914400"/>
          </a:xfrm>
          <a:prstGeom prst="rect">
            <a:avLst/>
          </a:prstGeom>
        </p:spPr>
      </p:pic>
      <p:pic>
        <p:nvPicPr>
          <p:cNvPr id="81" name="Graphic 80" descr="Chat bubble">
            <a:extLst>
              <a:ext uri="{FF2B5EF4-FFF2-40B4-BE49-F238E27FC236}">
                <a16:creationId xmlns:a16="http://schemas.microsoft.com/office/drawing/2014/main" id="{776B2D20-FB0A-E943-A657-299D48C0FF98}"/>
              </a:ext>
            </a:extLst>
          </p:cNvPr>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a:off x="9907557" y="2794100"/>
            <a:ext cx="914400" cy="914400"/>
          </a:xfrm>
          <a:prstGeom prst="rect">
            <a:avLst/>
          </a:prstGeom>
        </p:spPr>
      </p:pic>
      <p:pic>
        <p:nvPicPr>
          <p:cNvPr id="85" name="Graphic 84" descr="Speech">
            <a:extLst>
              <a:ext uri="{FF2B5EF4-FFF2-40B4-BE49-F238E27FC236}">
                <a16:creationId xmlns:a16="http://schemas.microsoft.com/office/drawing/2014/main" id="{BDCD73CE-23B2-1244-92ED-6BA6D8B9CC22}"/>
              </a:ext>
            </a:extLst>
          </p:cNvPr>
          <p:cNvPicPr>
            <a:picLocks noChangeAspect="1"/>
          </p:cNvPicPr>
          <p:nvPr/>
        </p:nvPicPr>
        <p:blipFill>
          <a:blip r:embed="rId30">
            <a:extLst>
              <a:ext uri="{96DAC541-7B7A-43D3-8B79-37D633B846F1}">
                <asvg:svgBlip xmlns:asvg="http://schemas.microsoft.com/office/drawing/2016/SVG/main" r:embed="rId31"/>
              </a:ext>
            </a:extLst>
          </a:blip>
          <a:stretch>
            <a:fillRect/>
          </a:stretch>
        </p:blipFill>
        <p:spPr>
          <a:xfrm flipH="1">
            <a:off x="908469" y="2753143"/>
            <a:ext cx="1219901" cy="933430"/>
          </a:xfrm>
          <a:prstGeom prst="rect">
            <a:avLst/>
          </a:prstGeom>
        </p:spPr>
      </p:pic>
      <p:pic>
        <p:nvPicPr>
          <p:cNvPr id="83" name="Graphic 82" descr="Shirt">
            <a:extLst>
              <a:ext uri="{FF2B5EF4-FFF2-40B4-BE49-F238E27FC236}">
                <a16:creationId xmlns:a16="http://schemas.microsoft.com/office/drawing/2014/main" id="{FBAA0D59-D29C-8A4B-9C15-83CDF429D5FC}"/>
              </a:ext>
            </a:extLst>
          </p:cNvPr>
          <p:cNvPicPr>
            <a:picLocks noChangeAspect="1"/>
          </p:cNvPicPr>
          <p:nvPr/>
        </p:nvPicPr>
        <p:blipFill>
          <a:blip r:embed="rId32">
            <a:extLst>
              <a:ext uri="{96DAC541-7B7A-43D3-8B79-37D633B846F1}">
                <asvg:svgBlip xmlns:asvg="http://schemas.microsoft.com/office/drawing/2016/SVG/main" r:embed="rId33"/>
              </a:ext>
            </a:extLst>
          </a:blip>
          <a:stretch>
            <a:fillRect/>
          </a:stretch>
        </p:blipFill>
        <p:spPr>
          <a:xfrm>
            <a:off x="840003" y="1008279"/>
            <a:ext cx="914400" cy="914400"/>
          </a:xfrm>
          <a:prstGeom prst="rect">
            <a:avLst/>
          </a:prstGeom>
        </p:spPr>
      </p:pic>
      <p:sp>
        <p:nvSpPr>
          <p:cNvPr id="77" name="Rectangle 76">
            <a:extLst>
              <a:ext uri="{FF2B5EF4-FFF2-40B4-BE49-F238E27FC236}">
                <a16:creationId xmlns:a16="http://schemas.microsoft.com/office/drawing/2014/main" id="{E6157FBE-026E-4444-AC25-836B8968C941}"/>
              </a:ext>
            </a:extLst>
          </p:cNvPr>
          <p:cNvSpPr/>
          <p:nvPr/>
        </p:nvSpPr>
        <p:spPr>
          <a:xfrm>
            <a:off x="672104" y="2866752"/>
            <a:ext cx="1707520" cy="523220"/>
          </a:xfrm>
          <a:prstGeom prst="rect">
            <a:avLst/>
          </a:prstGeom>
          <a:noFill/>
        </p:spPr>
        <p:txBody>
          <a:bodyPr wrap="square" lIns="91440" tIns="45720" rIns="91440" bIns="45720">
            <a:spAutoFit/>
          </a:bodyPr>
          <a:lstStyle/>
          <a:p>
            <a:pPr algn="ctr"/>
            <a:r>
              <a:rPr lang="en-GB" sz="2800" b="0" cap="none" spc="0" dirty="0">
                <a:ln w="0"/>
                <a:solidFill>
                  <a:schemeClr val="bg1"/>
                </a:solidFill>
                <a:effectLst>
                  <a:outerShdw blurRad="38100" dist="25400" dir="5400000" algn="ctr" rotWithShape="0">
                    <a:srgbClr val="6E747A">
                      <a:alpha val="43000"/>
                    </a:srgbClr>
                  </a:outerShdw>
                </a:effectLst>
              </a:rPr>
              <a:t>Hello</a:t>
            </a:r>
          </a:p>
        </p:txBody>
      </p:sp>
      <p:cxnSp>
        <p:nvCxnSpPr>
          <p:cNvPr id="86" name="Straight Connector 85">
            <a:extLst>
              <a:ext uri="{FF2B5EF4-FFF2-40B4-BE49-F238E27FC236}">
                <a16:creationId xmlns:a16="http://schemas.microsoft.com/office/drawing/2014/main" id="{47885C7F-30B7-6442-80A0-1AD9374B68C8}"/>
              </a:ext>
            </a:extLst>
          </p:cNvPr>
          <p:cNvCxnSpPr>
            <a:cxnSpLocks/>
          </p:cNvCxnSpPr>
          <p:nvPr/>
        </p:nvCxnSpPr>
        <p:spPr>
          <a:xfrm>
            <a:off x="3168083" y="2869655"/>
            <a:ext cx="696633" cy="763263"/>
          </a:xfrm>
          <a:prstGeom prst="line">
            <a:avLst/>
          </a:prstGeom>
        </p:spPr>
        <p:style>
          <a:lnRef idx="3">
            <a:schemeClr val="accent2"/>
          </a:lnRef>
          <a:fillRef idx="0">
            <a:schemeClr val="accent2"/>
          </a:fillRef>
          <a:effectRef idx="2">
            <a:schemeClr val="accent2"/>
          </a:effectRef>
          <a:fontRef idx="minor">
            <a:schemeClr val="tx1"/>
          </a:fontRef>
        </p:style>
      </p:cxnSp>
      <p:cxnSp>
        <p:nvCxnSpPr>
          <p:cNvPr id="87" name="Straight Connector 86">
            <a:extLst>
              <a:ext uri="{FF2B5EF4-FFF2-40B4-BE49-F238E27FC236}">
                <a16:creationId xmlns:a16="http://schemas.microsoft.com/office/drawing/2014/main" id="{840605EB-C9A7-BC46-80DA-95E83A67B0FF}"/>
              </a:ext>
            </a:extLst>
          </p:cNvPr>
          <p:cNvCxnSpPr>
            <a:cxnSpLocks/>
          </p:cNvCxnSpPr>
          <p:nvPr/>
        </p:nvCxnSpPr>
        <p:spPr>
          <a:xfrm flipV="1">
            <a:off x="3196177" y="2830557"/>
            <a:ext cx="671072" cy="754760"/>
          </a:xfrm>
          <a:prstGeom prst="line">
            <a:avLst/>
          </a:prstGeom>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75087256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2FC22F-9752-364C-8825-FF4CE1B6ED68}"/>
              </a:ext>
            </a:extLst>
          </p:cNvPr>
          <p:cNvSpPr>
            <a:spLocks noGrp="1"/>
          </p:cNvSpPr>
          <p:nvPr>
            <p:ph type="title"/>
          </p:nvPr>
        </p:nvSpPr>
        <p:spPr>
          <a:xfrm>
            <a:off x="581192" y="702156"/>
            <a:ext cx="11029616" cy="1188720"/>
          </a:xfrm>
        </p:spPr>
        <p:txBody>
          <a:bodyPr>
            <a:normAutofit/>
          </a:bodyPr>
          <a:lstStyle/>
          <a:p>
            <a:r>
              <a:rPr lang="en-US" dirty="0"/>
              <a:t>Setting boundaries with students</a:t>
            </a:r>
          </a:p>
        </p:txBody>
      </p:sp>
      <p:graphicFrame>
        <p:nvGraphicFramePr>
          <p:cNvPr id="5" name="Content Placeholder 2">
            <a:extLst>
              <a:ext uri="{FF2B5EF4-FFF2-40B4-BE49-F238E27FC236}">
                <a16:creationId xmlns:a16="http://schemas.microsoft.com/office/drawing/2014/main" id="{895DB0F0-9C94-4B53-BAD4-0DF394ED15C3}"/>
              </a:ext>
            </a:extLst>
          </p:cNvPr>
          <p:cNvGraphicFramePr>
            <a:graphicFrameLocks noGrp="1"/>
          </p:cNvGraphicFramePr>
          <p:nvPr>
            <p:ph idx="1"/>
          </p:nvPr>
        </p:nvGraphicFramePr>
        <p:xfrm>
          <a:off x="581025" y="1890876"/>
          <a:ext cx="11029950" cy="47711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2829193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9583C3-7AFD-394E-B306-B7CF2A81B49B}"/>
              </a:ext>
            </a:extLst>
          </p:cNvPr>
          <p:cNvSpPr>
            <a:spLocks noGrp="1"/>
          </p:cNvSpPr>
          <p:nvPr>
            <p:ph type="body" sz="quarter" idx="10"/>
          </p:nvPr>
        </p:nvSpPr>
        <p:spPr>
          <a:xfrm>
            <a:off x="2799683" y="152254"/>
            <a:ext cx="8358067" cy="1443424"/>
          </a:xfrm>
        </p:spPr>
        <p:txBody>
          <a:bodyPr wrap="square" anchor="ctr">
            <a:normAutofit fontScale="85000" lnSpcReduction="10000"/>
          </a:bodyPr>
          <a:lstStyle/>
          <a:p>
            <a:r>
              <a:rPr lang="en-US" sz="3600" b="1" dirty="0"/>
              <a:t>MyExperience- Student Feedback Surveys</a:t>
            </a:r>
          </a:p>
          <a:p>
            <a:r>
              <a:rPr lang="en-US" sz="3600" b="1" dirty="0"/>
              <a:t>Guidance for Students on giving feedback</a:t>
            </a:r>
          </a:p>
        </p:txBody>
      </p:sp>
      <p:sp>
        <p:nvSpPr>
          <p:cNvPr id="6" name="Oval 5">
            <a:extLst>
              <a:ext uri="{FF2B5EF4-FFF2-40B4-BE49-F238E27FC236}">
                <a16:creationId xmlns:a16="http://schemas.microsoft.com/office/drawing/2014/main" id="{F9B399CE-B07E-654E-B0E4-7A1D371C16FD}"/>
              </a:ext>
            </a:extLst>
          </p:cNvPr>
          <p:cNvSpPr/>
          <p:nvPr/>
        </p:nvSpPr>
        <p:spPr>
          <a:xfrm>
            <a:off x="7920537" y="1661541"/>
            <a:ext cx="3109479" cy="2635377"/>
          </a:xfrm>
          <a:prstGeom prst="ellipse">
            <a:avLst/>
          </a:prstGeom>
          <a:blipFill dpi="0" rotWithShape="1">
            <a:blip r:embed="rId2">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8" name="Picture 27" descr="A close up of a sign&#10;&#10;Description automatically generated">
            <a:extLst>
              <a:ext uri="{FF2B5EF4-FFF2-40B4-BE49-F238E27FC236}">
                <a16:creationId xmlns:a16="http://schemas.microsoft.com/office/drawing/2014/main" id="{6D9AF85F-0ADB-264D-8E46-672010C36BFA}"/>
              </a:ext>
            </a:extLst>
          </p:cNvPr>
          <p:cNvPicPr>
            <a:picLocks noChangeAspect="1"/>
          </p:cNvPicPr>
          <p:nvPr/>
        </p:nvPicPr>
        <p:blipFill rotWithShape="1">
          <a:blip r:embed="rId3"/>
          <a:srcRect t="2718"/>
          <a:stretch/>
        </p:blipFill>
        <p:spPr>
          <a:xfrm>
            <a:off x="8755313" y="1895793"/>
            <a:ext cx="1473767" cy="1285093"/>
          </a:xfrm>
          <a:prstGeom prst="rect">
            <a:avLst/>
          </a:prstGeom>
        </p:spPr>
      </p:pic>
      <p:sp>
        <p:nvSpPr>
          <p:cNvPr id="29" name="TextBox 28">
            <a:extLst>
              <a:ext uri="{FF2B5EF4-FFF2-40B4-BE49-F238E27FC236}">
                <a16:creationId xmlns:a16="http://schemas.microsoft.com/office/drawing/2014/main" id="{4547A15D-0415-9E45-9C32-C518809B4C29}"/>
              </a:ext>
            </a:extLst>
          </p:cNvPr>
          <p:cNvSpPr txBox="1"/>
          <p:nvPr/>
        </p:nvSpPr>
        <p:spPr>
          <a:xfrm>
            <a:off x="8386409" y="3148676"/>
            <a:ext cx="2226516" cy="923330"/>
          </a:xfrm>
          <a:prstGeom prst="rect">
            <a:avLst/>
          </a:prstGeom>
        </p:spPr>
        <p:txBody>
          <a:bodyPr wrap="square" rtlCol="0">
            <a:spAutoFit/>
          </a:bodyPr>
          <a:lstStyle/>
          <a:p>
            <a:pPr marL="342900" marR="0" indent="-342900" algn="ctr" defTabSz="914400" rtl="0" eaLnBrk="1" fontAlgn="auto" latinLnBrk="0" hangingPunct="1">
              <a:lnSpc>
                <a:spcPct val="100000"/>
              </a:lnSpc>
              <a:spcBef>
                <a:spcPct val="20000"/>
              </a:spcBef>
              <a:spcAft>
                <a:spcPts val="0"/>
              </a:spcAft>
              <a:buClrTx/>
              <a:buSzTx/>
              <a:buFont typeface="Arial" pitchFamily="34" charset="0"/>
              <a:buNone/>
              <a:tabLst/>
            </a:pPr>
            <a:r>
              <a:rPr kumimoji="0" lang="en-US" sz="1800" b="1" i="0" u="none" strike="noStrike" kern="1200" cap="none" spc="0" normalizeH="0" baseline="0" noProof="0" dirty="0">
                <a:ln>
                  <a:noFill/>
                </a:ln>
                <a:solidFill>
                  <a:schemeClr val="bg1"/>
                </a:solidFill>
                <a:effectLst/>
                <a:uLnTx/>
                <a:uFillTx/>
                <a:latin typeface="Sommet bold"/>
                <a:ea typeface="+mn-ea"/>
                <a:cs typeface="+mn-cs"/>
              </a:rPr>
              <a:t>If something wasn’t great – how could it be better?</a:t>
            </a:r>
          </a:p>
        </p:txBody>
      </p:sp>
      <p:sp>
        <p:nvSpPr>
          <p:cNvPr id="30" name="Oval 29">
            <a:extLst>
              <a:ext uri="{FF2B5EF4-FFF2-40B4-BE49-F238E27FC236}">
                <a16:creationId xmlns:a16="http://schemas.microsoft.com/office/drawing/2014/main" id="{DC7902C4-D9B9-8646-84AD-DEB95E3464E2}"/>
              </a:ext>
            </a:extLst>
          </p:cNvPr>
          <p:cNvSpPr/>
          <p:nvPr/>
        </p:nvSpPr>
        <p:spPr>
          <a:xfrm>
            <a:off x="4541260" y="1724819"/>
            <a:ext cx="3109479" cy="2635377"/>
          </a:xfrm>
          <a:prstGeom prst="ellipse">
            <a:avLst/>
          </a:prstGeom>
          <a:blipFill dpi="0" rotWithShape="1">
            <a:blip r:embed="rId2">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Oval 30">
            <a:extLst>
              <a:ext uri="{FF2B5EF4-FFF2-40B4-BE49-F238E27FC236}">
                <a16:creationId xmlns:a16="http://schemas.microsoft.com/office/drawing/2014/main" id="{9F363CAF-AFFA-8A45-B307-238E60F99503}"/>
              </a:ext>
            </a:extLst>
          </p:cNvPr>
          <p:cNvSpPr/>
          <p:nvPr/>
        </p:nvSpPr>
        <p:spPr>
          <a:xfrm>
            <a:off x="6304545" y="4007200"/>
            <a:ext cx="3109479" cy="2635377"/>
          </a:xfrm>
          <a:prstGeom prst="ellipse">
            <a:avLst/>
          </a:prstGeom>
          <a:blipFill dpi="0" rotWithShape="1">
            <a:blip r:embed="rId2">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6" name="Group 35">
            <a:extLst>
              <a:ext uri="{FF2B5EF4-FFF2-40B4-BE49-F238E27FC236}">
                <a16:creationId xmlns:a16="http://schemas.microsoft.com/office/drawing/2014/main" id="{8E070F43-1182-524C-A6DB-5B6B0FE79875}"/>
              </a:ext>
            </a:extLst>
          </p:cNvPr>
          <p:cNvGrpSpPr/>
          <p:nvPr/>
        </p:nvGrpSpPr>
        <p:grpSpPr>
          <a:xfrm>
            <a:off x="-1" y="0"/>
            <a:ext cx="2951923" cy="2635377"/>
            <a:chOff x="0" y="0"/>
            <a:chExt cx="2792896" cy="2618502"/>
          </a:xfrm>
        </p:grpSpPr>
        <p:pic>
          <p:nvPicPr>
            <p:cNvPr id="34" name="Picture 33" descr="A picture containing food&#10;&#10;Description automatically generated">
              <a:extLst>
                <a:ext uri="{FF2B5EF4-FFF2-40B4-BE49-F238E27FC236}">
                  <a16:creationId xmlns:a16="http://schemas.microsoft.com/office/drawing/2014/main" id="{0FB9262B-4567-EC41-9503-E0EFF7A87E4B}"/>
                </a:ext>
              </a:extLst>
            </p:cNvPr>
            <p:cNvPicPr>
              <a:picLocks noChangeAspect="1"/>
            </p:cNvPicPr>
            <p:nvPr/>
          </p:nvPicPr>
          <p:blipFill>
            <a:blip r:embed="rId4"/>
            <a:stretch>
              <a:fillRect/>
            </a:stretch>
          </p:blipFill>
          <p:spPr>
            <a:xfrm>
              <a:off x="0" y="0"/>
              <a:ext cx="2554357" cy="1856782"/>
            </a:xfrm>
            <a:prstGeom prst="rect">
              <a:avLst/>
            </a:prstGeom>
          </p:spPr>
        </p:pic>
        <p:sp>
          <p:nvSpPr>
            <p:cNvPr id="35" name="Rectangle 34">
              <a:extLst>
                <a:ext uri="{FF2B5EF4-FFF2-40B4-BE49-F238E27FC236}">
                  <a16:creationId xmlns:a16="http://schemas.microsoft.com/office/drawing/2014/main" id="{E190EC05-B9EA-D04E-9308-493507A954DD}"/>
                </a:ext>
              </a:extLst>
            </p:cNvPr>
            <p:cNvSpPr/>
            <p:nvPr/>
          </p:nvSpPr>
          <p:spPr>
            <a:xfrm>
              <a:off x="0" y="1846843"/>
              <a:ext cx="2792896" cy="7716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2" name="Oval 31">
            <a:extLst>
              <a:ext uri="{FF2B5EF4-FFF2-40B4-BE49-F238E27FC236}">
                <a16:creationId xmlns:a16="http://schemas.microsoft.com/office/drawing/2014/main" id="{92B7BBDA-5890-4E4E-86C0-F13B8C39B2FA}"/>
              </a:ext>
            </a:extLst>
          </p:cNvPr>
          <p:cNvSpPr/>
          <p:nvPr/>
        </p:nvSpPr>
        <p:spPr>
          <a:xfrm>
            <a:off x="1197061" y="1801893"/>
            <a:ext cx="3109479" cy="2635377"/>
          </a:xfrm>
          <a:prstGeom prst="ellipse">
            <a:avLst/>
          </a:prstGeom>
          <a:blipFill dpi="0" rotWithShape="1">
            <a:blip r:embed="rId2">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Oval 36">
            <a:extLst>
              <a:ext uri="{FF2B5EF4-FFF2-40B4-BE49-F238E27FC236}">
                <a16:creationId xmlns:a16="http://schemas.microsoft.com/office/drawing/2014/main" id="{0ECEE457-C6ED-EB4F-805B-1CDD2C876958}"/>
              </a:ext>
            </a:extLst>
          </p:cNvPr>
          <p:cNvSpPr/>
          <p:nvPr/>
        </p:nvSpPr>
        <p:spPr>
          <a:xfrm>
            <a:off x="2819497" y="4164200"/>
            <a:ext cx="3109479" cy="2635377"/>
          </a:xfrm>
          <a:prstGeom prst="ellipse">
            <a:avLst/>
          </a:prstGeom>
          <a:blipFill dpi="0" rotWithShape="1">
            <a:blip r:embed="rId2">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9" name="Picture 38" descr="A close up of a sign&#10;&#10;Description automatically generated">
            <a:extLst>
              <a:ext uri="{FF2B5EF4-FFF2-40B4-BE49-F238E27FC236}">
                <a16:creationId xmlns:a16="http://schemas.microsoft.com/office/drawing/2014/main" id="{C004D21A-389C-8546-93B9-E203118FFB63}"/>
              </a:ext>
            </a:extLst>
          </p:cNvPr>
          <p:cNvPicPr>
            <a:picLocks noChangeAspect="1"/>
          </p:cNvPicPr>
          <p:nvPr/>
        </p:nvPicPr>
        <p:blipFill>
          <a:blip r:embed="rId5"/>
          <a:stretch>
            <a:fillRect/>
          </a:stretch>
        </p:blipFill>
        <p:spPr>
          <a:xfrm>
            <a:off x="4513973" y="4491738"/>
            <a:ext cx="886807" cy="833705"/>
          </a:xfrm>
          <a:prstGeom prst="rect">
            <a:avLst/>
          </a:prstGeom>
        </p:spPr>
      </p:pic>
      <p:pic>
        <p:nvPicPr>
          <p:cNvPr id="41" name="Picture 40" descr="A close up of a sign&#10;&#10;Description automatically generated">
            <a:extLst>
              <a:ext uri="{FF2B5EF4-FFF2-40B4-BE49-F238E27FC236}">
                <a16:creationId xmlns:a16="http://schemas.microsoft.com/office/drawing/2014/main" id="{72CDE843-8697-CA48-9CE3-9D30424333FE}"/>
              </a:ext>
            </a:extLst>
          </p:cNvPr>
          <p:cNvPicPr>
            <a:picLocks noChangeAspect="1"/>
          </p:cNvPicPr>
          <p:nvPr/>
        </p:nvPicPr>
        <p:blipFill>
          <a:blip r:embed="rId6"/>
          <a:stretch>
            <a:fillRect/>
          </a:stretch>
        </p:blipFill>
        <p:spPr>
          <a:xfrm>
            <a:off x="2019178" y="1932557"/>
            <a:ext cx="1361245" cy="1412538"/>
          </a:xfrm>
          <a:prstGeom prst="rect">
            <a:avLst/>
          </a:prstGeom>
        </p:spPr>
      </p:pic>
      <p:sp>
        <p:nvSpPr>
          <p:cNvPr id="42" name="TextBox 41">
            <a:extLst>
              <a:ext uri="{FF2B5EF4-FFF2-40B4-BE49-F238E27FC236}">
                <a16:creationId xmlns:a16="http://schemas.microsoft.com/office/drawing/2014/main" id="{E6551D44-D482-474C-A4B9-5176B58114EA}"/>
              </a:ext>
            </a:extLst>
          </p:cNvPr>
          <p:cNvSpPr txBox="1"/>
          <p:nvPr/>
        </p:nvSpPr>
        <p:spPr>
          <a:xfrm>
            <a:off x="1579075" y="3263737"/>
            <a:ext cx="2226516" cy="1077218"/>
          </a:xfrm>
          <a:prstGeom prst="rect">
            <a:avLst/>
          </a:prstGeom>
        </p:spPr>
        <p:txBody>
          <a:bodyPr wrap="square" rtlCol="0">
            <a:spAutoFit/>
          </a:bodyPr>
          <a:lstStyle/>
          <a:p>
            <a:pPr marL="342900" marR="0" indent="-342900" algn="ctr" defTabSz="914400" rtl="0" eaLnBrk="1" fontAlgn="auto" latinLnBrk="0" hangingPunct="1">
              <a:lnSpc>
                <a:spcPct val="100000"/>
              </a:lnSpc>
              <a:spcBef>
                <a:spcPct val="20000"/>
              </a:spcBef>
              <a:spcAft>
                <a:spcPts val="0"/>
              </a:spcAft>
              <a:buClrTx/>
              <a:buSzTx/>
              <a:buFont typeface="Arial" pitchFamily="34" charset="0"/>
              <a:buNone/>
              <a:tabLst/>
            </a:pPr>
            <a:r>
              <a:rPr kumimoji="0" lang="en-US" sz="1600" b="1" i="0" u="none" strike="noStrike" kern="1200" cap="none" spc="0" normalizeH="0" baseline="0" noProof="0" dirty="0">
                <a:ln>
                  <a:noFill/>
                </a:ln>
                <a:solidFill>
                  <a:schemeClr val="bg1"/>
                </a:solidFill>
                <a:effectLst/>
                <a:uLnTx/>
                <a:uFillTx/>
                <a:latin typeface="Sommet bold"/>
                <a:ea typeface="+mn-ea"/>
                <a:cs typeface="+mn-cs"/>
              </a:rPr>
              <a:t>We have all been trying to figure out online teaching during COVID-19</a:t>
            </a:r>
          </a:p>
        </p:txBody>
      </p:sp>
      <p:sp>
        <p:nvSpPr>
          <p:cNvPr id="43" name="TextBox 42">
            <a:extLst>
              <a:ext uri="{FF2B5EF4-FFF2-40B4-BE49-F238E27FC236}">
                <a16:creationId xmlns:a16="http://schemas.microsoft.com/office/drawing/2014/main" id="{A817F802-CB6F-B643-B237-17385A050791}"/>
              </a:ext>
            </a:extLst>
          </p:cNvPr>
          <p:cNvSpPr txBox="1"/>
          <p:nvPr/>
        </p:nvSpPr>
        <p:spPr>
          <a:xfrm>
            <a:off x="4957283" y="3166945"/>
            <a:ext cx="2226516" cy="954107"/>
          </a:xfrm>
          <a:prstGeom prst="rect">
            <a:avLst/>
          </a:prstGeom>
        </p:spPr>
        <p:txBody>
          <a:bodyPr wrap="square" rtlCol="0">
            <a:spAutoFit/>
          </a:bodyPr>
          <a:lstStyle/>
          <a:p>
            <a:pPr marL="342900" marR="0" indent="-342900" algn="ctr" defTabSz="914400" rtl="0" eaLnBrk="1" fontAlgn="auto" latinLnBrk="0" hangingPunct="1">
              <a:lnSpc>
                <a:spcPct val="100000"/>
              </a:lnSpc>
              <a:spcBef>
                <a:spcPct val="20000"/>
              </a:spcBef>
              <a:spcAft>
                <a:spcPts val="0"/>
              </a:spcAft>
              <a:buClrTx/>
              <a:buSzTx/>
              <a:buFont typeface="Arial" pitchFamily="34" charset="0"/>
              <a:buNone/>
              <a:tabLst/>
            </a:pPr>
            <a:r>
              <a:rPr kumimoji="0" lang="en-US" sz="1400" b="1" i="0" u="none" strike="noStrike" kern="1200" cap="none" spc="0" normalizeH="0" baseline="0" noProof="0" dirty="0">
                <a:ln>
                  <a:noFill/>
                </a:ln>
                <a:solidFill>
                  <a:schemeClr val="bg1"/>
                </a:solidFill>
                <a:effectLst/>
                <a:uLnTx/>
                <a:uFillTx/>
                <a:latin typeface="Sommet bold"/>
                <a:ea typeface="+mn-ea"/>
                <a:cs typeface="+mn-cs"/>
              </a:rPr>
              <a:t>Don’t forget your teaching staff Professors/Tutors are human beings – words can and do hurt</a:t>
            </a:r>
          </a:p>
        </p:txBody>
      </p:sp>
      <p:sp>
        <p:nvSpPr>
          <p:cNvPr id="44" name="TextBox 43">
            <a:extLst>
              <a:ext uri="{FF2B5EF4-FFF2-40B4-BE49-F238E27FC236}">
                <a16:creationId xmlns:a16="http://schemas.microsoft.com/office/drawing/2014/main" id="{02A3DF9D-E70B-5F4B-AD4F-D8652D7E7CD1}"/>
              </a:ext>
            </a:extLst>
          </p:cNvPr>
          <p:cNvSpPr txBox="1"/>
          <p:nvPr/>
        </p:nvSpPr>
        <p:spPr>
          <a:xfrm>
            <a:off x="3229178" y="5405486"/>
            <a:ext cx="2113572" cy="1169551"/>
          </a:xfrm>
          <a:prstGeom prst="rect">
            <a:avLst/>
          </a:prstGeom>
        </p:spPr>
        <p:txBody>
          <a:bodyPr wrap="square" rtlCol="0">
            <a:spAutoFit/>
          </a:bodyPr>
          <a:lstStyle/>
          <a:p>
            <a:pPr marL="342900" marR="0" indent="-342900" algn="ctr" defTabSz="914400" rtl="0" eaLnBrk="1" fontAlgn="auto" latinLnBrk="0" hangingPunct="1">
              <a:lnSpc>
                <a:spcPct val="100000"/>
              </a:lnSpc>
              <a:spcBef>
                <a:spcPct val="20000"/>
              </a:spcBef>
              <a:spcAft>
                <a:spcPts val="0"/>
              </a:spcAft>
              <a:buClrTx/>
              <a:buSzTx/>
              <a:buFont typeface="Arial" pitchFamily="34" charset="0"/>
              <a:buNone/>
              <a:tabLst/>
            </a:pPr>
            <a:r>
              <a:rPr kumimoji="0" lang="en-US" sz="1400" b="1" i="0" u="none" strike="noStrike" kern="1200" cap="none" spc="0" normalizeH="0" baseline="0" noProof="0" dirty="0">
                <a:ln>
                  <a:noFill/>
                </a:ln>
                <a:solidFill>
                  <a:schemeClr val="bg1"/>
                </a:solidFill>
                <a:effectLst/>
                <a:uLnTx/>
                <a:uFillTx/>
                <a:latin typeface="Sommet bold"/>
                <a:ea typeface="+mn-ea"/>
                <a:cs typeface="+mn-cs"/>
              </a:rPr>
              <a:t>Please share your feedback via the MyExperience or if you want send an email during Term</a:t>
            </a:r>
          </a:p>
        </p:txBody>
      </p:sp>
      <p:sp>
        <p:nvSpPr>
          <p:cNvPr id="45" name="TextBox 44">
            <a:extLst>
              <a:ext uri="{FF2B5EF4-FFF2-40B4-BE49-F238E27FC236}">
                <a16:creationId xmlns:a16="http://schemas.microsoft.com/office/drawing/2014/main" id="{B855B10F-52BC-074A-A79D-DF74AD362254}"/>
              </a:ext>
            </a:extLst>
          </p:cNvPr>
          <p:cNvSpPr txBox="1"/>
          <p:nvPr/>
        </p:nvSpPr>
        <p:spPr>
          <a:xfrm>
            <a:off x="6622161" y="5489297"/>
            <a:ext cx="2430248" cy="830997"/>
          </a:xfrm>
          <a:prstGeom prst="rect">
            <a:avLst/>
          </a:prstGeom>
        </p:spPr>
        <p:txBody>
          <a:bodyPr wrap="square" rtlCol="0">
            <a:spAutoFit/>
          </a:bodyPr>
          <a:lstStyle/>
          <a:p>
            <a:pPr marL="342900" marR="0" indent="-342900" algn="ctr" defTabSz="914400" rtl="0" eaLnBrk="1" fontAlgn="auto" latinLnBrk="0" hangingPunct="1">
              <a:lnSpc>
                <a:spcPct val="100000"/>
              </a:lnSpc>
              <a:spcBef>
                <a:spcPct val="20000"/>
              </a:spcBef>
              <a:spcAft>
                <a:spcPts val="0"/>
              </a:spcAft>
              <a:buClrTx/>
              <a:buSzTx/>
              <a:buFont typeface="Arial" pitchFamily="34" charset="0"/>
              <a:buNone/>
              <a:tabLst/>
            </a:pPr>
            <a:r>
              <a:rPr kumimoji="0" lang="en-US" sz="1600" b="1" i="0" u="none" strike="noStrike" kern="1200" cap="none" spc="0" normalizeH="0" baseline="0" noProof="0" dirty="0">
                <a:ln>
                  <a:noFill/>
                </a:ln>
                <a:solidFill>
                  <a:schemeClr val="bg1"/>
                </a:solidFill>
                <a:effectLst/>
                <a:uLnTx/>
                <a:uFillTx/>
                <a:latin typeface="Sommet bold"/>
                <a:ea typeface="+mn-ea"/>
                <a:cs typeface="+mn-cs"/>
              </a:rPr>
              <a:t>If someone or a program really helped you – they’d love to hear it</a:t>
            </a:r>
          </a:p>
        </p:txBody>
      </p:sp>
      <p:pic>
        <p:nvPicPr>
          <p:cNvPr id="47" name="Picture 46" descr="A close up of a sign&#10;&#10;Description automatically generated">
            <a:extLst>
              <a:ext uri="{FF2B5EF4-FFF2-40B4-BE49-F238E27FC236}">
                <a16:creationId xmlns:a16="http://schemas.microsoft.com/office/drawing/2014/main" id="{A69BDF7C-7314-864F-85A5-EF0B1AC5C75E}"/>
              </a:ext>
            </a:extLst>
          </p:cNvPr>
          <p:cNvPicPr>
            <a:picLocks noChangeAspect="1"/>
          </p:cNvPicPr>
          <p:nvPr/>
        </p:nvPicPr>
        <p:blipFill>
          <a:blip r:embed="rId7"/>
          <a:stretch>
            <a:fillRect/>
          </a:stretch>
        </p:blipFill>
        <p:spPr>
          <a:xfrm>
            <a:off x="3482877" y="4421553"/>
            <a:ext cx="900589" cy="903335"/>
          </a:xfrm>
          <a:prstGeom prst="rect">
            <a:avLst/>
          </a:prstGeom>
        </p:spPr>
      </p:pic>
      <p:pic>
        <p:nvPicPr>
          <p:cNvPr id="51" name="Picture 50" descr="A picture containing food&#10;&#10;Description automatically generated">
            <a:extLst>
              <a:ext uri="{FF2B5EF4-FFF2-40B4-BE49-F238E27FC236}">
                <a16:creationId xmlns:a16="http://schemas.microsoft.com/office/drawing/2014/main" id="{66B8AC87-251F-6245-AC3D-98C304D4D8FC}"/>
              </a:ext>
            </a:extLst>
          </p:cNvPr>
          <p:cNvPicPr>
            <a:picLocks noChangeAspect="1"/>
          </p:cNvPicPr>
          <p:nvPr/>
        </p:nvPicPr>
        <p:blipFill>
          <a:blip r:embed="rId8"/>
          <a:stretch>
            <a:fillRect/>
          </a:stretch>
        </p:blipFill>
        <p:spPr>
          <a:xfrm>
            <a:off x="5463355" y="1930186"/>
            <a:ext cx="1265287" cy="1216308"/>
          </a:xfrm>
          <a:prstGeom prst="rect">
            <a:avLst/>
          </a:prstGeom>
        </p:spPr>
      </p:pic>
      <p:pic>
        <p:nvPicPr>
          <p:cNvPr id="53" name="Picture 52" descr="A close up of a sign&#10;&#10;Description automatically generated">
            <a:extLst>
              <a:ext uri="{FF2B5EF4-FFF2-40B4-BE49-F238E27FC236}">
                <a16:creationId xmlns:a16="http://schemas.microsoft.com/office/drawing/2014/main" id="{15A7ABC9-E092-1445-AA78-ABFD42609A6A}"/>
              </a:ext>
            </a:extLst>
          </p:cNvPr>
          <p:cNvPicPr>
            <a:picLocks noChangeAspect="1"/>
          </p:cNvPicPr>
          <p:nvPr/>
        </p:nvPicPr>
        <p:blipFill>
          <a:blip r:embed="rId9"/>
          <a:stretch>
            <a:fillRect/>
          </a:stretch>
        </p:blipFill>
        <p:spPr>
          <a:xfrm>
            <a:off x="7134820" y="4160676"/>
            <a:ext cx="1338085" cy="1301481"/>
          </a:xfrm>
          <a:prstGeom prst="rect">
            <a:avLst/>
          </a:prstGeom>
        </p:spPr>
      </p:pic>
    </p:spTree>
    <p:extLst>
      <p:ext uri="{BB962C8B-B14F-4D97-AF65-F5344CB8AC3E}">
        <p14:creationId xmlns:p14="http://schemas.microsoft.com/office/powerpoint/2010/main" val="272146154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5C5926B-3C56-1F4A-A8BA-17B736653CFA}"/>
              </a:ext>
            </a:extLst>
          </p:cNvPr>
          <p:cNvSpPr txBox="1"/>
          <p:nvPr/>
        </p:nvSpPr>
        <p:spPr>
          <a:xfrm>
            <a:off x="525614" y="1110181"/>
            <a:ext cx="4425962" cy="2387600"/>
          </a:xfrm>
        </p:spPr>
        <p:txBody>
          <a:bodyPr vert="horz" lIns="91440" tIns="45720" rIns="91440" bIns="45720" rtlCol="0" anchor="b">
            <a:normAutofit/>
          </a:bodyPr>
          <a:lstStyle/>
          <a:p>
            <a:pPr>
              <a:lnSpc>
                <a:spcPct val="90000"/>
              </a:lnSpc>
              <a:spcBef>
                <a:spcPct val="0"/>
              </a:spcBef>
              <a:spcAft>
                <a:spcPts val="600"/>
              </a:spcAft>
            </a:pPr>
            <a:r>
              <a:rPr lang="en-US" sz="6000" kern="1200" dirty="0">
                <a:solidFill>
                  <a:schemeClr val="tx1"/>
                </a:solidFill>
                <a:latin typeface="+mj-lt"/>
                <a:ea typeface="+mj-ea"/>
                <a:cs typeface="+mj-cs"/>
              </a:rPr>
              <a:t>Any questions?</a:t>
            </a:r>
          </a:p>
        </p:txBody>
      </p:sp>
      <p:pic>
        <p:nvPicPr>
          <p:cNvPr id="6" name="Picture 5">
            <a:extLst>
              <a:ext uri="{FF2B5EF4-FFF2-40B4-BE49-F238E27FC236}">
                <a16:creationId xmlns:a16="http://schemas.microsoft.com/office/drawing/2014/main" id="{11E27EE0-464D-404C-B5C4-C4AFD70F4E39}"/>
              </a:ext>
            </a:extLst>
          </p:cNvPr>
          <p:cNvPicPr>
            <a:picLocks noChangeAspect="1"/>
          </p:cNvPicPr>
          <p:nvPr/>
        </p:nvPicPr>
        <p:blipFill rotWithShape="1">
          <a:blip r:embed="rId2"/>
          <a:srcRect l="42555" r="2" b="2"/>
          <a:stretch/>
        </p:blipFill>
        <p:spPr>
          <a:xfrm>
            <a:off x="5733768" y="-1"/>
            <a:ext cx="6458232" cy="6858001"/>
          </a:xfrm>
          <a:custGeom>
            <a:avLst/>
            <a:gdLst/>
            <a:ahLst/>
            <a:cxnLst/>
            <a:rect l="l" t="t" r="r" b="b"/>
            <a:pathLst>
              <a:path w="6458232" h="6858001">
                <a:moveTo>
                  <a:pt x="2209000" y="0"/>
                </a:moveTo>
                <a:lnTo>
                  <a:pt x="6458232" y="0"/>
                </a:lnTo>
                <a:lnTo>
                  <a:pt x="6458232" y="6858001"/>
                </a:lnTo>
                <a:lnTo>
                  <a:pt x="651045" y="6858001"/>
                </a:lnTo>
                <a:lnTo>
                  <a:pt x="635146" y="6830200"/>
                </a:lnTo>
                <a:cubicBezTo>
                  <a:pt x="230085" y="6080469"/>
                  <a:pt x="0" y="5221296"/>
                  <a:pt x="0" y="4308089"/>
                </a:cubicBezTo>
                <a:cubicBezTo>
                  <a:pt x="0" y="2572997"/>
                  <a:pt x="830606" y="1032965"/>
                  <a:pt x="2113832" y="68046"/>
                </a:cubicBezTo>
                <a:close/>
              </a:path>
            </a:pathLst>
          </a:custGeom>
        </p:spPr>
      </p:pic>
    </p:spTree>
    <p:extLst>
      <p:ext uri="{BB962C8B-B14F-4D97-AF65-F5344CB8AC3E}">
        <p14:creationId xmlns:p14="http://schemas.microsoft.com/office/powerpoint/2010/main" val="377212934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5E272A1-F8BD-734F-99E6-BD557DD0D19E}"/>
              </a:ext>
            </a:extLst>
          </p:cNvPr>
          <p:cNvSpPr txBox="1"/>
          <p:nvPr/>
        </p:nvSpPr>
        <p:spPr>
          <a:xfrm>
            <a:off x="2610751" y="2491343"/>
            <a:ext cx="3522118" cy="1107996"/>
          </a:xfrm>
          <a:prstGeom prst="rect">
            <a:avLst/>
          </a:prstGeom>
          <a:noFill/>
        </p:spPr>
        <p:txBody>
          <a:bodyPr wrap="none" rtlCol="0">
            <a:spAutoFit/>
          </a:bodyPr>
          <a:lstStyle/>
          <a:p>
            <a:r>
              <a:rPr lang="en-US" sz="6600" b="1" dirty="0"/>
              <a:t>THE END!</a:t>
            </a:r>
          </a:p>
        </p:txBody>
      </p:sp>
      <p:sp>
        <p:nvSpPr>
          <p:cNvPr id="6" name="TextBox 5">
            <a:extLst>
              <a:ext uri="{FF2B5EF4-FFF2-40B4-BE49-F238E27FC236}">
                <a16:creationId xmlns:a16="http://schemas.microsoft.com/office/drawing/2014/main" id="{93160167-F686-9743-A4AF-728F1B1120D8}"/>
              </a:ext>
            </a:extLst>
          </p:cNvPr>
          <p:cNvSpPr txBox="1"/>
          <p:nvPr/>
        </p:nvSpPr>
        <p:spPr>
          <a:xfrm>
            <a:off x="2504209" y="3875809"/>
            <a:ext cx="3712876" cy="923330"/>
          </a:xfrm>
          <a:prstGeom prst="rect">
            <a:avLst/>
          </a:prstGeom>
          <a:noFill/>
        </p:spPr>
        <p:txBody>
          <a:bodyPr wrap="none" rtlCol="0">
            <a:spAutoFit/>
          </a:bodyPr>
          <a:lstStyle/>
          <a:p>
            <a:r>
              <a:rPr lang="en-US" dirty="0"/>
              <a:t>Get in touch with Dr Victoria Clout at:</a:t>
            </a:r>
          </a:p>
          <a:p>
            <a:endParaRPr lang="en-US" dirty="0"/>
          </a:p>
          <a:p>
            <a:r>
              <a:rPr lang="en-US" dirty="0">
                <a:hlinkClick r:id="rId2"/>
              </a:rPr>
              <a:t>v.clout@unsw.edu.au</a:t>
            </a:r>
            <a:r>
              <a:rPr lang="en-US" dirty="0"/>
              <a:t> </a:t>
            </a:r>
          </a:p>
        </p:txBody>
      </p:sp>
    </p:spTree>
    <p:extLst>
      <p:ext uri="{BB962C8B-B14F-4D97-AF65-F5344CB8AC3E}">
        <p14:creationId xmlns:p14="http://schemas.microsoft.com/office/powerpoint/2010/main" val="5911232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E71BA2-47A8-EE47-A317-7587C04CAD4F}"/>
              </a:ext>
            </a:extLst>
          </p:cNvPr>
          <p:cNvSpPr>
            <a:spLocks noGrp="1"/>
          </p:cNvSpPr>
          <p:nvPr>
            <p:ph type="title"/>
          </p:nvPr>
        </p:nvSpPr>
        <p:spPr>
          <a:xfrm>
            <a:off x="479394" y="514746"/>
            <a:ext cx="3939688" cy="5583126"/>
          </a:xfrm>
        </p:spPr>
        <p:txBody>
          <a:bodyPr>
            <a:normAutofit/>
          </a:bodyPr>
          <a:lstStyle/>
          <a:p>
            <a:pPr algn="r"/>
            <a:r>
              <a:rPr lang="en-US" sz="7200" dirty="0"/>
              <a:t>What do students like in online teaching</a:t>
            </a:r>
          </a:p>
        </p:txBody>
      </p:sp>
      <p:graphicFrame>
        <p:nvGraphicFramePr>
          <p:cNvPr id="5" name="Content Placeholder 2">
            <a:extLst>
              <a:ext uri="{FF2B5EF4-FFF2-40B4-BE49-F238E27FC236}">
                <a16:creationId xmlns:a16="http://schemas.microsoft.com/office/drawing/2014/main" id="{5D576A37-8AC0-474A-B0A7-8389EF0B6D7C}"/>
              </a:ext>
            </a:extLst>
          </p:cNvPr>
          <p:cNvGraphicFramePr>
            <a:graphicFrameLocks noGrp="1"/>
          </p:cNvGraphicFramePr>
          <p:nvPr>
            <p:ph idx="1"/>
          </p:nvPr>
        </p:nvGraphicFramePr>
        <p:xfrm>
          <a:off x="5108535" y="1070800"/>
          <a:ext cx="6245265" cy="55893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626303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19DAAB-A0E8-2546-A80D-1C3F316EF866}"/>
              </a:ext>
            </a:extLst>
          </p:cNvPr>
          <p:cNvSpPr>
            <a:spLocks noGrp="1"/>
          </p:cNvSpPr>
          <p:nvPr>
            <p:ph type="title"/>
          </p:nvPr>
        </p:nvSpPr>
        <p:spPr>
          <a:xfrm>
            <a:off x="467037" y="637437"/>
            <a:ext cx="3939688" cy="5583126"/>
          </a:xfrm>
        </p:spPr>
        <p:txBody>
          <a:bodyPr>
            <a:normAutofit/>
          </a:bodyPr>
          <a:lstStyle/>
          <a:p>
            <a:pPr algn="r"/>
            <a:r>
              <a:rPr lang="en-US" sz="6700" dirty="0"/>
              <a:t>What do student not like in online teaching</a:t>
            </a:r>
          </a:p>
        </p:txBody>
      </p:sp>
      <p:graphicFrame>
        <p:nvGraphicFramePr>
          <p:cNvPr id="5" name="Content Placeholder 2">
            <a:extLst>
              <a:ext uri="{FF2B5EF4-FFF2-40B4-BE49-F238E27FC236}">
                <a16:creationId xmlns:a16="http://schemas.microsoft.com/office/drawing/2014/main" id="{9D855249-D2E1-4721-9BFE-F3C949A77195}"/>
              </a:ext>
            </a:extLst>
          </p:cNvPr>
          <p:cNvGraphicFramePr>
            <a:graphicFrameLocks noGrp="1"/>
          </p:cNvGraphicFramePr>
          <p:nvPr>
            <p:ph idx="1"/>
          </p:nvPr>
        </p:nvGraphicFramePr>
        <p:xfrm>
          <a:off x="5108535" y="444844"/>
          <a:ext cx="6616428" cy="62153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930699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1274F54-E399-4A4D-8C01-0BE986EADFB7}"/>
              </a:ext>
            </a:extLst>
          </p:cNvPr>
          <p:cNvSpPr txBox="1"/>
          <p:nvPr/>
        </p:nvSpPr>
        <p:spPr>
          <a:xfrm>
            <a:off x="361218" y="529196"/>
            <a:ext cx="11268271" cy="4524315"/>
          </a:xfrm>
          <a:prstGeom prst="rect">
            <a:avLst/>
          </a:prstGeom>
          <a:noFill/>
        </p:spPr>
        <p:txBody>
          <a:bodyPr wrap="square" rtlCol="0">
            <a:spAutoFit/>
          </a:bodyPr>
          <a:lstStyle/>
          <a:p>
            <a:pPr algn="ctr"/>
            <a:r>
              <a:rPr lang="en-US" sz="9600" dirty="0">
                <a:ea typeface="Roboto Mono" pitchFamily="2" charset="0"/>
              </a:rPr>
              <a:t>Rethinking assessment in the online world</a:t>
            </a:r>
            <a:endParaRPr lang="en-US" sz="9600" dirty="0"/>
          </a:p>
        </p:txBody>
      </p:sp>
    </p:spTree>
    <p:extLst>
      <p:ext uri="{BB962C8B-B14F-4D97-AF65-F5344CB8AC3E}">
        <p14:creationId xmlns:p14="http://schemas.microsoft.com/office/powerpoint/2010/main" val="22738836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487F7380-B867-B547-BF44-2D13620DD1C8}"/>
              </a:ext>
            </a:extLst>
          </p:cNvPr>
          <p:cNvSpPr/>
          <p:nvPr/>
        </p:nvSpPr>
        <p:spPr>
          <a:xfrm>
            <a:off x="545896" y="1194328"/>
            <a:ext cx="1325137" cy="1273727"/>
          </a:xfrm>
          <a:prstGeom prst="ellipse">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1100" b="1" dirty="0"/>
              <a:t>Tutorial Participation</a:t>
            </a:r>
          </a:p>
        </p:txBody>
      </p:sp>
      <p:sp>
        <p:nvSpPr>
          <p:cNvPr id="5" name="Rectangle 4">
            <a:extLst>
              <a:ext uri="{FF2B5EF4-FFF2-40B4-BE49-F238E27FC236}">
                <a16:creationId xmlns:a16="http://schemas.microsoft.com/office/drawing/2014/main" id="{B918C4EB-4FBF-584D-83B3-DF9B5A1E3FA2}"/>
              </a:ext>
            </a:extLst>
          </p:cNvPr>
          <p:cNvSpPr/>
          <p:nvPr/>
        </p:nvSpPr>
        <p:spPr>
          <a:xfrm>
            <a:off x="3137145" y="803976"/>
            <a:ext cx="2347292" cy="473721"/>
          </a:xfrm>
          <a:prstGeom prst="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1100" dirty="0"/>
              <a:t>Participation during a Live Streamed class – either by Chat/Voice</a:t>
            </a:r>
          </a:p>
        </p:txBody>
      </p:sp>
      <p:sp>
        <p:nvSpPr>
          <p:cNvPr id="6" name="Rectangle 5">
            <a:extLst>
              <a:ext uri="{FF2B5EF4-FFF2-40B4-BE49-F238E27FC236}">
                <a16:creationId xmlns:a16="http://schemas.microsoft.com/office/drawing/2014/main" id="{D62D42B6-E880-594F-BBB2-7B7DBEA76406}"/>
              </a:ext>
            </a:extLst>
          </p:cNvPr>
          <p:cNvSpPr/>
          <p:nvPr/>
        </p:nvSpPr>
        <p:spPr>
          <a:xfrm>
            <a:off x="3137145" y="1361987"/>
            <a:ext cx="2347292" cy="468921"/>
          </a:xfrm>
          <a:prstGeom prst="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1200" dirty="0"/>
              <a:t>Online Discussion Board Posts – Give a criteria for good posts</a:t>
            </a:r>
          </a:p>
        </p:txBody>
      </p:sp>
      <p:sp>
        <p:nvSpPr>
          <p:cNvPr id="7" name="Rectangle 6">
            <a:extLst>
              <a:ext uri="{FF2B5EF4-FFF2-40B4-BE49-F238E27FC236}">
                <a16:creationId xmlns:a16="http://schemas.microsoft.com/office/drawing/2014/main" id="{3F86BF7B-0616-9A45-A6C6-AA2454120F54}"/>
              </a:ext>
            </a:extLst>
          </p:cNvPr>
          <p:cNvSpPr/>
          <p:nvPr/>
        </p:nvSpPr>
        <p:spPr>
          <a:xfrm>
            <a:off x="3115453" y="1921226"/>
            <a:ext cx="2390675" cy="437865"/>
          </a:xfrm>
          <a:prstGeom prst="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1200" dirty="0"/>
              <a:t>Students create &amp; share their notes/resources for the topic</a:t>
            </a:r>
          </a:p>
        </p:txBody>
      </p:sp>
      <p:cxnSp>
        <p:nvCxnSpPr>
          <p:cNvPr id="9" name="Straight Arrow Connector 8">
            <a:extLst>
              <a:ext uri="{FF2B5EF4-FFF2-40B4-BE49-F238E27FC236}">
                <a16:creationId xmlns:a16="http://schemas.microsoft.com/office/drawing/2014/main" id="{1424AF2B-E089-9E4B-90BC-61F6D0F8BBCD}"/>
              </a:ext>
            </a:extLst>
          </p:cNvPr>
          <p:cNvCxnSpPr>
            <a:cxnSpLocks/>
            <a:endCxn id="5" idx="1"/>
          </p:cNvCxnSpPr>
          <p:nvPr/>
        </p:nvCxnSpPr>
        <p:spPr>
          <a:xfrm flipV="1">
            <a:off x="1856782" y="1040837"/>
            <a:ext cx="1280363" cy="59053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0" name="Straight Arrow Connector 9">
            <a:extLst>
              <a:ext uri="{FF2B5EF4-FFF2-40B4-BE49-F238E27FC236}">
                <a16:creationId xmlns:a16="http://schemas.microsoft.com/office/drawing/2014/main" id="{4CF27310-E24B-1345-BB14-35D605229C26}"/>
              </a:ext>
            </a:extLst>
          </p:cNvPr>
          <p:cNvCxnSpPr>
            <a:cxnSpLocks/>
          </p:cNvCxnSpPr>
          <p:nvPr/>
        </p:nvCxnSpPr>
        <p:spPr>
          <a:xfrm flipV="1">
            <a:off x="1871033" y="1607847"/>
            <a:ext cx="1266112" cy="300108"/>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4" name="Straight Arrow Connector 13">
            <a:extLst>
              <a:ext uri="{FF2B5EF4-FFF2-40B4-BE49-F238E27FC236}">
                <a16:creationId xmlns:a16="http://schemas.microsoft.com/office/drawing/2014/main" id="{B5FBF1E6-CCC4-E44E-9D3F-B03D37CD0C91}"/>
              </a:ext>
            </a:extLst>
          </p:cNvPr>
          <p:cNvCxnSpPr>
            <a:cxnSpLocks/>
          </p:cNvCxnSpPr>
          <p:nvPr/>
        </p:nvCxnSpPr>
        <p:spPr>
          <a:xfrm>
            <a:off x="1842653" y="2092642"/>
            <a:ext cx="1248842" cy="26384"/>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19" name="Oval 18">
            <a:extLst>
              <a:ext uri="{FF2B5EF4-FFF2-40B4-BE49-F238E27FC236}">
                <a16:creationId xmlns:a16="http://schemas.microsoft.com/office/drawing/2014/main" id="{4F622079-E80B-A542-96CE-7A35A96964DC}"/>
              </a:ext>
            </a:extLst>
          </p:cNvPr>
          <p:cNvSpPr/>
          <p:nvPr/>
        </p:nvSpPr>
        <p:spPr>
          <a:xfrm>
            <a:off x="657290" y="3045182"/>
            <a:ext cx="1242392" cy="1142986"/>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1600" dirty="0"/>
              <a:t>In Class Quizzes</a:t>
            </a:r>
          </a:p>
        </p:txBody>
      </p:sp>
      <p:sp>
        <p:nvSpPr>
          <p:cNvPr id="20" name="Rectangle 19">
            <a:extLst>
              <a:ext uri="{FF2B5EF4-FFF2-40B4-BE49-F238E27FC236}">
                <a16:creationId xmlns:a16="http://schemas.microsoft.com/office/drawing/2014/main" id="{224BCF5E-DA18-BE48-A164-DBD4A5C829B0}"/>
              </a:ext>
            </a:extLst>
          </p:cNvPr>
          <p:cNvSpPr/>
          <p:nvPr/>
        </p:nvSpPr>
        <p:spPr>
          <a:xfrm>
            <a:off x="3080784" y="3008908"/>
            <a:ext cx="2390676" cy="596348"/>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1200" dirty="0"/>
              <a:t>Have a timed quiz, that opens and closes at a particular day/time</a:t>
            </a:r>
          </a:p>
        </p:txBody>
      </p:sp>
      <p:sp>
        <p:nvSpPr>
          <p:cNvPr id="21" name="Rectangle 20">
            <a:extLst>
              <a:ext uri="{FF2B5EF4-FFF2-40B4-BE49-F238E27FC236}">
                <a16:creationId xmlns:a16="http://schemas.microsoft.com/office/drawing/2014/main" id="{51952E6F-43E7-C442-ABE3-5DE842131974}"/>
              </a:ext>
            </a:extLst>
          </p:cNvPr>
          <p:cNvSpPr/>
          <p:nvPr/>
        </p:nvSpPr>
        <p:spPr>
          <a:xfrm>
            <a:off x="3080782" y="3665680"/>
            <a:ext cx="2390677" cy="596348"/>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1100" dirty="0"/>
              <a:t>Have a quiz that is for participation only, low stakes, multiple attempts</a:t>
            </a:r>
          </a:p>
        </p:txBody>
      </p:sp>
      <p:sp>
        <p:nvSpPr>
          <p:cNvPr id="22" name="Rectangle 21">
            <a:extLst>
              <a:ext uri="{FF2B5EF4-FFF2-40B4-BE49-F238E27FC236}">
                <a16:creationId xmlns:a16="http://schemas.microsoft.com/office/drawing/2014/main" id="{757897F5-1944-5046-8DF7-8388C495A19E}"/>
              </a:ext>
            </a:extLst>
          </p:cNvPr>
          <p:cNvSpPr/>
          <p:nvPr/>
        </p:nvSpPr>
        <p:spPr>
          <a:xfrm>
            <a:off x="3059254" y="4327753"/>
            <a:ext cx="2390677" cy="596348"/>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1100" dirty="0"/>
              <a:t>Have students build their own quiz questions and have other students vote on their quiz questions.</a:t>
            </a:r>
          </a:p>
        </p:txBody>
      </p:sp>
      <p:cxnSp>
        <p:nvCxnSpPr>
          <p:cNvPr id="23" name="Straight Arrow Connector 22">
            <a:extLst>
              <a:ext uri="{FF2B5EF4-FFF2-40B4-BE49-F238E27FC236}">
                <a16:creationId xmlns:a16="http://schemas.microsoft.com/office/drawing/2014/main" id="{9040AB2E-DC0F-704E-B2A2-4F0F3CCF048A}"/>
              </a:ext>
            </a:extLst>
          </p:cNvPr>
          <p:cNvCxnSpPr>
            <a:cxnSpLocks/>
            <a:endCxn id="20" idx="1"/>
          </p:cNvCxnSpPr>
          <p:nvPr/>
        </p:nvCxnSpPr>
        <p:spPr>
          <a:xfrm flipV="1">
            <a:off x="1899682" y="3307082"/>
            <a:ext cx="1181102" cy="18058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4" name="Straight Arrow Connector 23">
            <a:extLst>
              <a:ext uri="{FF2B5EF4-FFF2-40B4-BE49-F238E27FC236}">
                <a16:creationId xmlns:a16="http://schemas.microsoft.com/office/drawing/2014/main" id="{845DC282-9327-AC4D-9241-E40AAB8EB4AB}"/>
              </a:ext>
            </a:extLst>
          </p:cNvPr>
          <p:cNvCxnSpPr>
            <a:cxnSpLocks/>
          </p:cNvCxnSpPr>
          <p:nvPr/>
        </p:nvCxnSpPr>
        <p:spPr>
          <a:xfrm>
            <a:off x="1888181" y="3806781"/>
            <a:ext cx="1192601" cy="170316"/>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5" name="Straight Arrow Connector 24">
            <a:extLst>
              <a:ext uri="{FF2B5EF4-FFF2-40B4-BE49-F238E27FC236}">
                <a16:creationId xmlns:a16="http://schemas.microsoft.com/office/drawing/2014/main" id="{004203CB-08A8-134D-9A39-A28A938EC308}"/>
              </a:ext>
            </a:extLst>
          </p:cNvPr>
          <p:cNvCxnSpPr>
            <a:cxnSpLocks/>
            <a:endCxn id="22" idx="1"/>
          </p:cNvCxnSpPr>
          <p:nvPr/>
        </p:nvCxnSpPr>
        <p:spPr>
          <a:xfrm>
            <a:off x="1740652" y="4056610"/>
            <a:ext cx="1318602" cy="569317"/>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33" name="Straight Arrow Connector 32">
            <a:extLst>
              <a:ext uri="{FF2B5EF4-FFF2-40B4-BE49-F238E27FC236}">
                <a16:creationId xmlns:a16="http://schemas.microsoft.com/office/drawing/2014/main" id="{D648ABFB-4241-AF4B-9180-F7F47508ABBB}"/>
              </a:ext>
            </a:extLst>
          </p:cNvPr>
          <p:cNvCxnSpPr>
            <a:cxnSpLocks/>
            <a:endCxn id="35" idx="1"/>
          </p:cNvCxnSpPr>
          <p:nvPr/>
        </p:nvCxnSpPr>
        <p:spPr>
          <a:xfrm>
            <a:off x="1465670" y="4188168"/>
            <a:ext cx="1630599" cy="111732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35" name="Rectangle 34">
            <a:extLst>
              <a:ext uri="{FF2B5EF4-FFF2-40B4-BE49-F238E27FC236}">
                <a16:creationId xmlns:a16="http://schemas.microsoft.com/office/drawing/2014/main" id="{97CFCB2C-6F3E-264B-B42B-861E7CE47A85}"/>
              </a:ext>
            </a:extLst>
          </p:cNvPr>
          <p:cNvSpPr/>
          <p:nvPr/>
        </p:nvSpPr>
        <p:spPr>
          <a:xfrm>
            <a:off x="3096269" y="5007314"/>
            <a:ext cx="2390677" cy="596348"/>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1100" dirty="0"/>
              <a:t>Run team or individual quizzes during or at the end of a Live Streamed class</a:t>
            </a:r>
          </a:p>
        </p:txBody>
      </p:sp>
      <p:sp>
        <p:nvSpPr>
          <p:cNvPr id="37" name="Oval 36">
            <a:extLst>
              <a:ext uri="{FF2B5EF4-FFF2-40B4-BE49-F238E27FC236}">
                <a16:creationId xmlns:a16="http://schemas.microsoft.com/office/drawing/2014/main" id="{69D5054B-CB5A-FB46-9D43-6C398012C8E6}"/>
              </a:ext>
            </a:extLst>
          </p:cNvPr>
          <p:cNvSpPr/>
          <p:nvPr/>
        </p:nvSpPr>
        <p:spPr>
          <a:xfrm>
            <a:off x="773025" y="5323846"/>
            <a:ext cx="1242392" cy="1142986"/>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1050" dirty="0"/>
              <a:t>Assignments</a:t>
            </a:r>
          </a:p>
        </p:txBody>
      </p:sp>
      <p:cxnSp>
        <p:nvCxnSpPr>
          <p:cNvPr id="38" name="Straight Arrow Connector 37">
            <a:extLst>
              <a:ext uri="{FF2B5EF4-FFF2-40B4-BE49-F238E27FC236}">
                <a16:creationId xmlns:a16="http://schemas.microsoft.com/office/drawing/2014/main" id="{6F1F1E07-57A1-434F-9FDA-41E078E2FCF9}"/>
              </a:ext>
            </a:extLst>
          </p:cNvPr>
          <p:cNvCxnSpPr>
            <a:cxnSpLocks/>
          </p:cNvCxnSpPr>
          <p:nvPr/>
        </p:nvCxnSpPr>
        <p:spPr>
          <a:xfrm>
            <a:off x="2015417" y="5907800"/>
            <a:ext cx="1111524"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41" name="Rectangle 40">
            <a:extLst>
              <a:ext uri="{FF2B5EF4-FFF2-40B4-BE49-F238E27FC236}">
                <a16:creationId xmlns:a16="http://schemas.microsoft.com/office/drawing/2014/main" id="{DB47DD6B-9250-8D40-8052-DB6351DCA209}"/>
              </a:ext>
            </a:extLst>
          </p:cNvPr>
          <p:cNvSpPr/>
          <p:nvPr/>
        </p:nvSpPr>
        <p:spPr>
          <a:xfrm>
            <a:off x="3139003" y="5749249"/>
            <a:ext cx="2390677" cy="501414"/>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1100" dirty="0"/>
              <a:t>Submission online &amp; graded by the instructor</a:t>
            </a:r>
          </a:p>
        </p:txBody>
      </p:sp>
      <p:sp>
        <p:nvSpPr>
          <p:cNvPr id="42" name="Rectangle 41">
            <a:extLst>
              <a:ext uri="{FF2B5EF4-FFF2-40B4-BE49-F238E27FC236}">
                <a16:creationId xmlns:a16="http://schemas.microsoft.com/office/drawing/2014/main" id="{BDBCDC7F-78A0-904E-8B89-1807D9726A95}"/>
              </a:ext>
            </a:extLst>
          </p:cNvPr>
          <p:cNvSpPr/>
          <p:nvPr/>
        </p:nvSpPr>
        <p:spPr>
          <a:xfrm>
            <a:off x="3154293" y="6332891"/>
            <a:ext cx="2390677" cy="452642"/>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1100" dirty="0"/>
              <a:t>Submission online, peer marked by another student &amp; the instructor </a:t>
            </a:r>
          </a:p>
        </p:txBody>
      </p:sp>
      <p:cxnSp>
        <p:nvCxnSpPr>
          <p:cNvPr id="43" name="Straight Arrow Connector 42">
            <a:extLst>
              <a:ext uri="{FF2B5EF4-FFF2-40B4-BE49-F238E27FC236}">
                <a16:creationId xmlns:a16="http://schemas.microsoft.com/office/drawing/2014/main" id="{013F89D3-BF9B-4944-A721-E718E307C712}"/>
              </a:ext>
            </a:extLst>
          </p:cNvPr>
          <p:cNvCxnSpPr>
            <a:cxnSpLocks/>
          </p:cNvCxnSpPr>
          <p:nvPr/>
        </p:nvCxnSpPr>
        <p:spPr>
          <a:xfrm>
            <a:off x="1980629" y="6121961"/>
            <a:ext cx="1146312" cy="437865"/>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49" name="Oval 48">
            <a:extLst>
              <a:ext uri="{FF2B5EF4-FFF2-40B4-BE49-F238E27FC236}">
                <a16:creationId xmlns:a16="http://schemas.microsoft.com/office/drawing/2014/main" id="{24D53E5B-6DDC-554C-BA36-AE462D140389}"/>
              </a:ext>
            </a:extLst>
          </p:cNvPr>
          <p:cNvSpPr/>
          <p:nvPr/>
        </p:nvSpPr>
        <p:spPr>
          <a:xfrm>
            <a:off x="6739633" y="1156417"/>
            <a:ext cx="1291042" cy="1128287"/>
          </a:xfrm>
          <a:prstGeom prst="ellipse">
            <a:avLst/>
          </a:prstGeom>
          <a:solidFill>
            <a:schemeClr val="accent5">
              <a:lumMod val="50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1000" dirty="0"/>
              <a:t>Tutorial Presentations</a:t>
            </a:r>
          </a:p>
        </p:txBody>
      </p:sp>
      <p:cxnSp>
        <p:nvCxnSpPr>
          <p:cNvPr id="50" name="Straight Arrow Connector 49">
            <a:extLst>
              <a:ext uri="{FF2B5EF4-FFF2-40B4-BE49-F238E27FC236}">
                <a16:creationId xmlns:a16="http://schemas.microsoft.com/office/drawing/2014/main" id="{A3123510-90D8-AC47-AB90-E4B723138A0C}"/>
              </a:ext>
            </a:extLst>
          </p:cNvPr>
          <p:cNvCxnSpPr>
            <a:cxnSpLocks/>
          </p:cNvCxnSpPr>
          <p:nvPr/>
        </p:nvCxnSpPr>
        <p:spPr>
          <a:xfrm flipV="1">
            <a:off x="7976236" y="1306960"/>
            <a:ext cx="722445" cy="122821"/>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51" name="Straight Arrow Connector 50">
            <a:extLst>
              <a:ext uri="{FF2B5EF4-FFF2-40B4-BE49-F238E27FC236}">
                <a16:creationId xmlns:a16="http://schemas.microsoft.com/office/drawing/2014/main" id="{A1626DF2-64F6-9A48-9384-0D4445592C72}"/>
              </a:ext>
            </a:extLst>
          </p:cNvPr>
          <p:cNvCxnSpPr>
            <a:cxnSpLocks/>
            <a:stCxn id="49" idx="6"/>
          </p:cNvCxnSpPr>
          <p:nvPr/>
        </p:nvCxnSpPr>
        <p:spPr>
          <a:xfrm flipV="1">
            <a:off x="8030675" y="1713967"/>
            <a:ext cx="626854" cy="6594"/>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52" name="Straight Arrow Connector 51">
            <a:extLst>
              <a:ext uri="{FF2B5EF4-FFF2-40B4-BE49-F238E27FC236}">
                <a16:creationId xmlns:a16="http://schemas.microsoft.com/office/drawing/2014/main" id="{FF9E1AF3-F8C1-2C44-9B80-80F6CE5FD23D}"/>
              </a:ext>
            </a:extLst>
          </p:cNvPr>
          <p:cNvCxnSpPr>
            <a:cxnSpLocks/>
          </p:cNvCxnSpPr>
          <p:nvPr/>
        </p:nvCxnSpPr>
        <p:spPr>
          <a:xfrm>
            <a:off x="7960538" y="2015737"/>
            <a:ext cx="682052" cy="173387"/>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54" name="Rectangle 53">
            <a:extLst>
              <a:ext uri="{FF2B5EF4-FFF2-40B4-BE49-F238E27FC236}">
                <a16:creationId xmlns:a16="http://schemas.microsoft.com/office/drawing/2014/main" id="{11C1FA46-5D6A-FC4B-BE5A-16CDCD3B5CA7}"/>
              </a:ext>
            </a:extLst>
          </p:cNvPr>
          <p:cNvSpPr/>
          <p:nvPr/>
        </p:nvSpPr>
        <p:spPr>
          <a:xfrm>
            <a:off x="8675071" y="984712"/>
            <a:ext cx="2347292" cy="473721"/>
          </a:xfrm>
          <a:prstGeom prst="rect">
            <a:avLst/>
          </a:prstGeom>
          <a:solidFill>
            <a:schemeClr val="accent5">
              <a:lumMod val="50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1100" dirty="0"/>
              <a:t>Students video themselves given their presentation &amp; submit the file or link</a:t>
            </a:r>
          </a:p>
        </p:txBody>
      </p:sp>
      <p:sp>
        <p:nvSpPr>
          <p:cNvPr id="55" name="Rectangle 54">
            <a:extLst>
              <a:ext uri="{FF2B5EF4-FFF2-40B4-BE49-F238E27FC236}">
                <a16:creationId xmlns:a16="http://schemas.microsoft.com/office/drawing/2014/main" id="{52CE6C57-92F3-EE46-9E66-8846A64720BE}"/>
              </a:ext>
            </a:extLst>
          </p:cNvPr>
          <p:cNvSpPr/>
          <p:nvPr/>
        </p:nvSpPr>
        <p:spPr>
          <a:xfrm>
            <a:off x="8674677" y="1538718"/>
            <a:ext cx="2347292" cy="468921"/>
          </a:xfrm>
          <a:prstGeom prst="rect">
            <a:avLst/>
          </a:prstGeom>
          <a:solidFill>
            <a:schemeClr val="accent5">
              <a:lumMod val="50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1200" dirty="0"/>
              <a:t>Delivered during the Collaborate Ultra/Zoom Class</a:t>
            </a:r>
          </a:p>
        </p:txBody>
      </p:sp>
      <p:sp>
        <p:nvSpPr>
          <p:cNvPr id="56" name="Rectangle 55">
            <a:extLst>
              <a:ext uri="{FF2B5EF4-FFF2-40B4-BE49-F238E27FC236}">
                <a16:creationId xmlns:a16="http://schemas.microsoft.com/office/drawing/2014/main" id="{EF16B36D-D07D-D142-8E9B-82A878C809A5}"/>
              </a:ext>
            </a:extLst>
          </p:cNvPr>
          <p:cNvSpPr/>
          <p:nvPr/>
        </p:nvSpPr>
        <p:spPr>
          <a:xfrm>
            <a:off x="8655760" y="2057398"/>
            <a:ext cx="2366209" cy="596348"/>
          </a:xfrm>
          <a:prstGeom prst="rect">
            <a:avLst/>
          </a:prstGeom>
          <a:solidFill>
            <a:schemeClr val="accent5">
              <a:lumMod val="50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1200" dirty="0"/>
              <a:t>Student led tutorial discussion in the Live Streamed class</a:t>
            </a:r>
          </a:p>
        </p:txBody>
      </p:sp>
      <p:sp>
        <p:nvSpPr>
          <p:cNvPr id="57" name="Oval 56">
            <a:extLst>
              <a:ext uri="{FF2B5EF4-FFF2-40B4-BE49-F238E27FC236}">
                <a16:creationId xmlns:a16="http://schemas.microsoft.com/office/drawing/2014/main" id="{18832DD5-8C22-1C4E-91BD-DCD09580C295}"/>
              </a:ext>
            </a:extLst>
          </p:cNvPr>
          <p:cNvSpPr/>
          <p:nvPr/>
        </p:nvSpPr>
        <p:spPr>
          <a:xfrm>
            <a:off x="6778223" y="3315286"/>
            <a:ext cx="1291042" cy="1128287"/>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Homework check</a:t>
            </a:r>
          </a:p>
        </p:txBody>
      </p:sp>
      <p:cxnSp>
        <p:nvCxnSpPr>
          <p:cNvPr id="58" name="Straight Arrow Connector 57">
            <a:extLst>
              <a:ext uri="{FF2B5EF4-FFF2-40B4-BE49-F238E27FC236}">
                <a16:creationId xmlns:a16="http://schemas.microsoft.com/office/drawing/2014/main" id="{6D48313A-0C71-494B-970A-86FF6DAA9782}"/>
              </a:ext>
            </a:extLst>
          </p:cNvPr>
          <p:cNvCxnSpPr>
            <a:cxnSpLocks/>
            <a:endCxn id="61" idx="1"/>
          </p:cNvCxnSpPr>
          <p:nvPr/>
        </p:nvCxnSpPr>
        <p:spPr>
          <a:xfrm flipV="1">
            <a:off x="8010239" y="3299149"/>
            <a:ext cx="710030" cy="331148"/>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59" name="Straight Arrow Connector 58">
            <a:extLst>
              <a:ext uri="{FF2B5EF4-FFF2-40B4-BE49-F238E27FC236}">
                <a16:creationId xmlns:a16="http://schemas.microsoft.com/office/drawing/2014/main" id="{F0261182-4216-A545-BEEB-9DB5FE4DD2CB}"/>
              </a:ext>
            </a:extLst>
          </p:cNvPr>
          <p:cNvCxnSpPr>
            <a:cxnSpLocks/>
          </p:cNvCxnSpPr>
          <p:nvPr/>
        </p:nvCxnSpPr>
        <p:spPr>
          <a:xfrm flipV="1">
            <a:off x="8048287" y="3866032"/>
            <a:ext cx="727965" cy="13397"/>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60" name="Straight Arrow Connector 59">
            <a:extLst>
              <a:ext uri="{FF2B5EF4-FFF2-40B4-BE49-F238E27FC236}">
                <a16:creationId xmlns:a16="http://schemas.microsoft.com/office/drawing/2014/main" id="{74D4D3F2-6EFC-194D-814B-0FD33819A27B}"/>
              </a:ext>
            </a:extLst>
          </p:cNvPr>
          <p:cNvCxnSpPr>
            <a:cxnSpLocks/>
          </p:cNvCxnSpPr>
          <p:nvPr/>
        </p:nvCxnSpPr>
        <p:spPr>
          <a:xfrm>
            <a:off x="8040884" y="4068161"/>
            <a:ext cx="735368" cy="176889"/>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61" name="Rectangle 60">
            <a:extLst>
              <a:ext uri="{FF2B5EF4-FFF2-40B4-BE49-F238E27FC236}">
                <a16:creationId xmlns:a16="http://schemas.microsoft.com/office/drawing/2014/main" id="{FCA84CE8-EF28-624D-BD9E-AE7E014EE0C0}"/>
              </a:ext>
            </a:extLst>
          </p:cNvPr>
          <p:cNvSpPr/>
          <p:nvPr/>
        </p:nvSpPr>
        <p:spPr>
          <a:xfrm>
            <a:off x="8720269" y="3062288"/>
            <a:ext cx="2301700" cy="473721"/>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t>Students submit their Homework online before the class</a:t>
            </a:r>
          </a:p>
        </p:txBody>
      </p:sp>
      <p:sp>
        <p:nvSpPr>
          <p:cNvPr id="62" name="Rectangle 61">
            <a:extLst>
              <a:ext uri="{FF2B5EF4-FFF2-40B4-BE49-F238E27FC236}">
                <a16:creationId xmlns:a16="http://schemas.microsoft.com/office/drawing/2014/main" id="{F3A3746F-7742-9343-9871-ED139283A37E}"/>
              </a:ext>
            </a:extLst>
          </p:cNvPr>
          <p:cNvSpPr/>
          <p:nvPr/>
        </p:nvSpPr>
        <p:spPr>
          <a:xfrm>
            <a:off x="8751829" y="3629706"/>
            <a:ext cx="2270140" cy="468921"/>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t>Students share to the whole class their tutor their work a Live Streamed class</a:t>
            </a:r>
          </a:p>
        </p:txBody>
      </p:sp>
      <p:sp>
        <p:nvSpPr>
          <p:cNvPr id="63" name="Rectangle 62">
            <a:extLst>
              <a:ext uri="{FF2B5EF4-FFF2-40B4-BE49-F238E27FC236}">
                <a16:creationId xmlns:a16="http://schemas.microsoft.com/office/drawing/2014/main" id="{1EF1F9F2-04A0-4145-A36E-D0BE0C60371C}"/>
              </a:ext>
            </a:extLst>
          </p:cNvPr>
          <p:cNvSpPr/>
          <p:nvPr/>
        </p:nvSpPr>
        <p:spPr>
          <a:xfrm>
            <a:off x="8751830" y="4155418"/>
            <a:ext cx="2301700" cy="596348"/>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Students peer mark &amp; review each others’ work in a ‘Gallery’ walk during class</a:t>
            </a:r>
          </a:p>
        </p:txBody>
      </p:sp>
      <p:sp>
        <p:nvSpPr>
          <p:cNvPr id="64" name="Oval 63">
            <a:extLst>
              <a:ext uri="{FF2B5EF4-FFF2-40B4-BE49-F238E27FC236}">
                <a16:creationId xmlns:a16="http://schemas.microsoft.com/office/drawing/2014/main" id="{772FC2B7-0CF9-FE42-9CED-701FA7DD45D8}"/>
              </a:ext>
            </a:extLst>
          </p:cNvPr>
          <p:cNvSpPr/>
          <p:nvPr/>
        </p:nvSpPr>
        <p:spPr>
          <a:xfrm>
            <a:off x="6688253" y="5292018"/>
            <a:ext cx="1291042" cy="1128287"/>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Final Exam</a:t>
            </a:r>
          </a:p>
        </p:txBody>
      </p:sp>
      <p:cxnSp>
        <p:nvCxnSpPr>
          <p:cNvPr id="65" name="Straight Arrow Connector 64">
            <a:extLst>
              <a:ext uri="{FF2B5EF4-FFF2-40B4-BE49-F238E27FC236}">
                <a16:creationId xmlns:a16="http://schemas.microsoft.com/office/drawing/2014/main" id="{84E40F53-7CC9-FA44-8EC4-F52315CDB041}"/>
              </a:ext>
            </a:extLst>
          </p:cNvPr>
          <p:cNvCxnSpPr>
            <a:cxnSpLocks/>
          </p:cNvCxnSpPr>
          <p:nvPr/>
        </p:nvCxnSpPr>
        <p:spPr>
          <a:xfrm flipV="1">
            <a:off x="7925875" y="5355314"/>
            <a:ext cx="794394" cy="248348"/>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66" name="Straight Arrow Connector 65">
            <a:extLst>
              <a:ext uri="{FF2B5EF4-FFF2-40B4-BE49-F238E27FC236}">
                <a16:creationId xmlns:a16="http://schemas.microsoft.com/office/drawing/2014/main" id="{0CE628A2-DB77-8842-BF54-A616F8D176D8}"/>
              </a:ext>
            </a:extLst>
          </p:cNvPr>
          <p:cNvCxnSpPr>
            <a:cxnSpLocks/>
            <a:stCxn id="64" idx="6"/>
          </p:cNvCxnSpPr>
          <p:nvPr/>
        </p:nvCxnSpPr>
        <p:spPr>
          <a:xfrm>
            <a:off x="7979295" y="5856162"/>
            <a:ext cx="735368"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67" name="Straight Arrow Connector 66">
            <a:extLst>
              <a:ext uri="{FF2B5EF4-FFF2-40B4-BE49-F238E27FC236}">
                <a16:creationId xmlns:a16="http://schemas.microsoft.com/office/drawing/2014/main" id="{E95C55FA-B3BD-8A48-AF6B-F2E730143AB0}"/>
              </a:ext>
            </a:extLst>
          </p:cNvPr>
          <p:cNvCxnSpPr>
            <a:cxnSpLocks/>
          </p:cNvCxnSpPr>
          <p:nvPr/>
        </p:nvCxnSpPr>
        <p:spPr>
          <a:xfrm>
            <a:off x="7960538" y="6051952"/>
            <a:ext cx="794394" cy="301521"/>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68" name="Rectangle 67">
            <a:extLst>
              <a:ext uri="{FF2B5EF4-FFF2-40B4-BE49-F238E27FC236}">
                <a16:creationId xmlns:a16="http://schemas.microsoft.com/office/drawing/2014/main" id="{491E6BA7-288B-4D4B-9093-627FC25AEF84}"/>
              </a:ext>
            </a:extLst>
          </p:cNvPr>
          <p:cNvSpPr/>
          <p:nvPr/>
        </p:nvSpPr>
        <p:spPr>
          <a:xfrm>
            <a:off x="8751829" y="5073770"/>
            <a:ext cx="2301700" cy="473721"/>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t>Take-home exam</a:t>
            </a:r>
          </a:p>
        </p:txBody>
      </p:sp>
      <p:sp>
        <p:nvSpPr>
          <p:cNvPr id="69" name="Rectangle 68">
            <a:extLst>
              <a:ext uri="{FF2B5EF4-FFF2-40B4-BE49-F238E27FC236}">
                <a16:creationId xmlns:a16="http://schemas.microsoft.com/office/drawing/2014/main" id="{C5C4544D-C4CD-8649-9111-05ADF6ACA766}"/>
              </a:ext>
            </a:extLst>
          </p:cNvPr>
          <p:cNvSpPr/>
          <p:nvPr/>
        </p:nvSpPr>
        <p:spPr>
          <a:xfrm>
            <a:off x="8761170" y="5613994"/>
            <a:ext cx="2301700" cy="468921"/>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t>Timed Quiz – short answer &amp; MCQ</a:t>
            </a:r>
          </a:p>
        </p:txBody>
      </p:sp>
      <p:sp>
        <p:nvSpPr>
          <p:cNvPr id="70" name="Rectangle 69">
            <a:extLst>
              <a:ext uri="{FF2B5EF4-FFF2-40B4-BE49-F238E27FC236}">
                <a16:creationId xmlns:a16="http://schemas.microsoft.com/office/drawing/2014/main" id="{2A851370-730B-2249-A161-A1BBD4671D29}"/>
              </a:ext>
            </a:extLst>
          </p:cNvPr>
          <p:cNvSpPr/>
          <p:nvPr/>
        </p:nvSpPr>
        <p:spPr>
          <a:xfrm>
            <a:off x="8740002" y="6168658"/>
            <a:ext cx="2322868" cy="596348"/>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For core accredited courses: timed quiz with short answer &amp; MCQ invigilated with </a:t>
            </a:r>
            <a:r>
              <a:rPr lang="en-US" sz="1200" dirty="0" err="1"/>
              <a:t>ExamityAI</a:t>
            </a:r>
            <a:endParaRPr lang="en-US" sz="1200" dirty="0"/>
          </a:p>
        </p:txBody>
      </p:sp>
      <p:sp>
        <p:nvSpPr>
          <p:cNvPr id="71" name="Snip Single Corner of Rectangle 70">
            <a:extLst>
              <a:ext uri="{FF2B5EF4-FFF2-40B4-BE49-F238E27FC236}">
                <a16:creationId xmlns:a16="http://schemas.microsoft.com/office/drawing/2014/main" id="{B0DD2B68-A184-6147-B63E-25BE01DC0569}"/>
              </a:ext>
            </a:extLst>
          </p:cNvPr>
          <p:cNvSpPr/>
          <p:nvPr/>
        </p:nvSpPr>
        <p:spPr>
          <a:xfrm>
            <a:off x="5527821" y="803976"/>
            <a:ext cx="901223" cy="473721"/>
          </a:xfrm>
          <a:prstGeom prst="snip1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1100" dirty="0"/>
              <a:t>Collaborate Ultra or Zoom</a:t>
            </a:r>
          </a:p>
        </p:txBody>
      </p:sp>
      <p:sp>
        <p:nvSpPr>
          <p:cNvPr id="72" name="Snip Single Corner of Rectangle 71">
            <a:extLst>
              <a:ext uri="{FF2B5EF4-FFF2-40B4-BE49-F238E27FC236}">
                <a16:creationId xmlns:a16="http://schemas.microsoft.com/office/drawing/2014/main" id="{F4F19C22-A7B6-0D4C-8661-20D62DE0865C}"/>
              </a:ext>
            </a:extLst>
          </p:cNvPr>
          <p:cNvSpPr/>
          <p:nvPr/>
        </p:nvSpPr>
        <p:spPr>
          <a:xfrm>
            <a:off x="5542098" y="1361987"/>
            <a:ext cx="856690" cy="473721"/>
          </a:xfrm>
          <a:prstGeom prst="snip1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1000" dirty="0"/>
              <a:t>Moodle or MS Teams</a:t>
            </a:r>
          </a:p>
        </p:txBody>
      </p:sp>
      <p:sp>
        <p:nvSpPr>
          <p:cNvPr id="73" name="Snip Single Corner of Rectangle 72">
            <a:extLst>
              <a:ext uri="{FF2B5EF4-FFF2-40B4-BE49-F238E27FC236}">
                <a16:creationId xmlns:a16="http://schemas.microsoft.com/office/drawing/2014/main" id="{8484BDF6-6A34-5446-93E7-B5F4E4DE9C2B}"/>
              </a:ext>
            </a:extLst>
          </p:cNvPr>
          <p:cNvSpPr/>
          <p:nvPr/>
        </p:nvSpPr>
        <p:spPr>
          <a:xfrm>
            <a:off x="5558350" y="1901456"/>
            <a:ext cx="856690" cy="488612"/>
          </a:xfrm>
          <a:prstGeom prst="snip1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1000" dirty="0"/>
              <a:t>Moodle or MS Teams</a:t>
            </a:r>
          </a:p>
        </p:txBody>
      </p:sp>
      <p:sp>
        <p:nvSpPr>
          <p:cNvPr id="74" name="Snip Single Corner of Rectangle 73">
            <a:extLst>
              <a:ext uri="{FF2B5EF4-FFF2-40B4-BE49-F238E27FC236}">
                <a16:creationId xmlns:a16="http://schemas.microsoft.com/office/drawing/2014/main" id="{9639F56C-59D4-3241-887E-07433F255F47}"/>
              </a:ext>
            </a:extLst>
          </p:cNvPr>
          <p:cNvSpPr/>
          <p:nvPr/>
        </p:nvSpPr>
        <p:spPr>
          <a:xfrm>
            <a:off x="5563208" y="3019099"/>
            <a:ext cx="856690" cy="597576"/>
          </a:xfrm>
          <a:prstGeom prst="snip1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1000" dirty="0"/>
              <a:t>Moodle or MS Teams</a:t>
            </a:r>
          </a:p>
        </p:txBody>
      </p:sp>
      <p:sp>
        <p:nvSpPr>
          <p:cNvPr id="75" name="Snip Single Corner of Rectangle 74">
            <a:extLst>
              <a:ext uri="{FF2B5EF4-FFF2-40B4-BE49-F238E27FC236}">
                <a16:creationId xmlns:a16="http://schemas.microsoft.com/office/drawing/2014/main" id="{849AA941-4F48-1C42-894E-F38DA0CBCD8D}"/>
              </a:ext>
            </a:extLst>
          </p:cNvPr>
          <p:cNvSpPr/>
          <p:nvPr/>
        </p:nvSpPr>
        <p:spPr>
          <a:xfrm>
            <a:off x="5527820" y="3687619"/>
            <a:ext cx="856690" cy="597576"/>
          </a:xfrm>
          <a:prstGeom prst="snip1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1000" dirty="0"/>
              <a:t>Moodle or MS Teams</a:t>
            </a:r>
          </a:p>
        </p:txBody>
      </p:sp>
      <p:sp>
        <p:nvSpPr>
          <p:cNvPr id="76" name="Snip Single Corner of Rectangle 75">
            <a:extLst>
              <a:ext uri="{FF2B5EF4-FFF2-40B4-BE49-F238E27FC236}">
                <a16:creationId xmlns:a16="http://schemas.microsoft.com/office/drawing/2014/main" id="{AB5DC1CC-C877-5346-9516-F8F772C5E9A7}"/>
              </a:ext>
            </a:extLst>
          </p:cNvPr>
          <p:cNvSpPr/>
          <p:nvPr/>
        </p:nvSpPr>
        <p:spPr>
          <a:xfrm>
            <a:off x="5550087" y="4358580"/>
            <a:ext cx="856690" cy="597576"/>
          </a:xfrm>
          <a:prstGeom prst="snip1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1000" dirty="0"/>
              <a:t>Moodle or MS Teams</a:t>
            </a:r>
          </a:p>
        </p:txBody>
      </p:sp>
      <p:sp>
        <p:nvSpPr>
          <p:cNvPr id="77" name="Snip Single Corner of Rectangle 76">
            <a:extLst>
              <a:ext uri="{FF2B5EF4-FFF2-40B4-BE49-F238E27FC236}">
                <a16:creationId xmlns:a16="http://schemas.microsoft.com/office/drawing/2014/main" id="{3421D1E9-5CF2-3443-A027-EE07EA9DECEF}"/>
              </a:ext>
            </a:extLst>
          </p:cNvPr>
          <p:cNvSpPr/>
          <p:nvPr/>
        </p:nvSpPr>
        <p:spPr>
          <a:xfrm>
            <a:off x="5563208" y="5035728"/>
            <a:ext cx="856690" cy="597576"/>
          </a:xfrm>
          <a:prstGeom prst="snip1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1000" dirty="0"/>
              <a:t>Moodle or Echo360 or Socrative </a:t>
            </a:r>
          </a:p>
        </p:txBody>
      </p:sp>
      <p:sp>
        <p:nvSpPr>
          <p:cNvPr id="78" name="Snip Single Corner of Rectangle 77">
            <a:extLst>
              <a:ext uri="{FF2B5EF4-FFF2-40B4-BE49-F238E27FC236}">
                <a16:creationId xmlns:a16="http://schemas.microsoft.com/office/drawing/2014/main" id="{C427E9EC-16DC-AD4A-951E-CBB9109010C4}"/>
              </a:ext>
            </a:extLst>
          </p:cNvPr>
          <p:cNvSpPr/>
          <p:nvPr/>
        </p:nvSpPr>
        <p:spPr>
          <a:xfrm>
            <a:off x="5576187" y="5720598"/>
            <a:ext cx="856690" cy="501414"/>
          </a:xfrm>
          <a:prstGeom prst="snip1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1000" dirty="0"/>
              <a:t>Moodle or MS Teams</a:t>
            </a:r>
          </a:p>
        </p:txBody>
      </p:sp>
      <p:sp>
        <p:nvSpPr>
          <p:cNvPr id="79" name="Snip Single Corner of Rectangle 78">
            <a:extLst>
              <a:ext uri="{FF2B5EF4-FFF2-40B4-BE49-F238E27FC236}">
                <a16:creationId xmlns:a16="http://schemas.microsoft.com/office/drawing/2014/main" id="{F195BED1-8D2A-3E42-9D76-392ACC0B77B2}"/>
              </a:ext>
            </a:extLst>
          </p:cNvPr>
          <p:cNvSpPr/>
          <p:nvPr/>
        </p:nvSpPr>
        <p:spPr>
          <a:xfrm>
            <a:off x="5617124" y="6332891"/>
            <a:ext cx="741134" cy="477754"/>
          </a:xfrm>
          <a:prstGeom prst="snip1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1000" dirty="0"/>
              <a:t>Moodle or MS Teams</a:t>
            </a:r>
          </a:p>
        </p:txBody>
      </p:sp>
      <p:sp>
        <p:nvSpPr>
          <p:cNvPr id="83" name="Snip Single Corner of Rectangle 82">
            <a:extLst>
              <a:ext uri="{FF2B5EF4-FFF2-40B4-BE49-F238E27FC236}">
                <a16:creationId xmlns:a16="http://schemas.microsoft.com/office/drawing/2014/main" id="{1CE64756-13F3-854C-A324-5E9D8716945A}"/>
              </a:ext>
            </a:extLst>
          </p:cNvPr>
          <p:cNvSpPr/>
          <p:nvPr/>
        </p:nvSpPr>
        <p:spPr>
          <a:xfrm>
            <a:off x="11080437" y="984712"/>
            <a:ext cx="901223" cy="473721"/>
          </a:xfrm>
          <a:prstGeom prst="snip1Rect">
            <a:avLst/>
          </a:prstGeom>
          <a:solidFill>
            <a:schemeClr val="accent5">
              <a:lumMod val="50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1000" dirty="0"/>
              <a:t>Moodle or MS Teams or </a:t>
            </a:r>
            <a:r>
              <a:rPr lang="en-US" sz="1000" dirty="0" err="1"/>
              <a:t>Youtube</a:t>
            </a:r>
            <a:r>
              <a:rPr lang="en-US" sz="1000" dirty="0"/>
              <a:t> link</a:t>
            </a:r>
          </a:p>
        </p:txBody>
      </p:sp>
      <p:sp>
        <p:nvSpPr>
          <p:cNvPr id="84" name="Snip Single Corner of Rectangle 83">
            <a:extLst>
              <a:ext uri="{FF2B5EF4-FFF2-40B4-BE49-F238E27FC236}">
                <a16:creationId xmlns:a16="http://schemas.microsoft.com/office/drawing/2014/main" id="{E274BA59-0B88-734E-BD3E-3B82D42029A7}"/>
              </a:ext>
            </a:extLst>
          </p:cNvPr>
          <p:cNvSpPr/>
          <p:nvPr/>
        </p:nvSpPr>
        <p:spPr>
          <a:xfrm>
            <a:off x="11100512" y="1536317"/>
            <a:ext cx="901223" cy="473721"/>
          </a:xfrm>
          <a:prstGeom prst="snip1Rect">
            <a:avLst/>
          </a:prstGeom>
          <a:solidFill>
            <a:schemeClr val="accent5">
              <a:lumMod val="50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1100" dirty="0"/>
              <a:t>Collaborate Ultra or Zoom</a:t>
            </a:r>
          </a:p>
        </p:txBody>
      </p:sp>
      <p:sp>
        <p:nvSpPr>
          <p:cNvPr id="85" name="Snip Single Corner of Rectangle 84">
            <a:extLst>
              <a:ext uri="{FF2B5EF4-FFF2-40B4-BE49-F238E27FC236}">
                <a16:creationId xmlns:a16="http://schemas.microsoft.com/office/drawing/2014/main" id="{787A3BC5-6485-FE42-B0E1-964D1198AB65}"/>
              </a:ext>
            </a:extLst>
          </p:cNvPr>
          <p:cNvSpPr/>
          <p:nvPr/>
        </p:nvSpPr>
        <p:spPr>
          <a:xfrm>
            <a:off x="11099121" y="2076546"/>
            <a:ext cx="901223" cy="577200"/>
          </a:xfrm>
          <a:prstGeom prst="snip1Rect">
            <a:avLst/>
          </a:prstGeom>
          <a:solidFill>
            <a:schemeClr val="accent5">
              <a:lumMod val="50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1100" dirty="0"/>
              <a:t>Collaborate Ultra or Zoom</a:t>
            </a:r>
          </a:p>
        </p:txBody>
      </p:sp>
      <p:sp>
        <p:nvSpPr>
          <p:cNvPr id="91" name="Snip Single Corner of Rectangle 90">
            <a:extLst>
              <a:ext uri="{FF2B5EF4-FFF2-40B4-BE49-F238E27FC236}">
                <a16:creationId xmlns:a16="http://schemas.microsoft.com/office/drawing/2014/main" id="{C0B5EFF6-3529-6248-8C08-4FC6EA8A500E}"/>
              </a:ext>
            </a:extLst>
          </p:cNvPr>
          <p:cNvSpPr/>
          <p:nvPr/>
        </p:nvSpPr>
        <p:spPr>
          <a:xfrm>
            <a:off x="11080436" y="3054692"/>
            <a:ext cx="919907" cy="473721"/>
          </a:xfrm>
          <a:prstGeom prst="snip1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t>Moodle or MS Teams</a:t>
            </a:r>
          </a:p>
        </p:txBody>
      </p:sp>
      <p:sp>
        <p:nvSpPr>
          <p:cNvPr id="92" name="Snip Single Corner of Rectangle 91">
            <a:extLst>
              <a:ext uri="{FF2B5EF4-FFF2-40B4-BE49-F238E27FC236}">
                <a16:creationId xmlns:a16="http://schemas.microsoft.com/office/drawing/2014/main" id="{A81BD606-B1B4-6940-8FF3-47EC3EC091C7}"/>
              </a:ext>
            </a:extLst>
          </p:cNvPr>
          <p:cNvSpPr/>
          <p:nvPr/>
        </p:nvSpPr>
        <p:spPr>
          <a:xfrm>
            <a:off x="11099120" y="3594440"/>
            <a:ext cx="882540" cy="473721"/>
          </a:xfrm>
          <a:prstGeom prst="snip1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t>Collaborate Ultra or Zoom</a:t>
            </a:r>
          </a:p>
        </p:txBody>
      </p:sp>
      <p:sp>
        <p:nvSpPr>
          <p:cNvPr id="97" name="Rectangle 96">
            <a:extLst>
              <a:ext uri="{FF2B5EF4-FFF2-40B4-BE49-F238E27FC236}">
                <a16:creationId xmlns:a16="http://schemas.microsoft.com/office/drawing/2014/main" id="{74F0ACBD-9058-C342-9835-FB6BAB11A38D}"/>
              </a:ext>
            </a:extLst>
          </p:cNvPr>
          <p:cNvSpPr/>
          <p:nvPr/>
        </p:nvSpPr>
        <p:spPr>
          <a:xfrm>
            <a:off x="3115452" y="2420009"/>
            <a:ext cx="2390675" cy="501415"/>
          </a:xfrm>
          <a:prstGeom prst="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1100" dirty="0"/>
              <a:t>Students are asked some short answer or MCQ questions during the Live streamed tutorial </a:t>
            </a:r>
          </a:p>
        </p:txBody>
      </p:sp>
      <p:sp>
        <p:nvSpPr>
          <p:cNvPr id="98" name="Snip Single Corner of Rectangle 97">
            <a:extLst>
              <a:ext uri="{FF2B5EF4-FFF2-40B4-BE49-F238E27FC236}">
                <a16:creationId xmlns:a16="http://schemas.microsoft.com/office/drawing/2014/main" id="{6E51469B-BD17-8040-862F-FD837A3F2182}"/>
              </a:ext>
            </a:extLst>
          </p:cNvPr>
          <p:cNvSpPr/>
          <p:nvPr/>
        </p:nvSpPr>
        <p:spPr>
          <a:xfrm>
            <a:off x="5550087" y="2439599"/>
            <a:ext cx="856690" cy="488612"/>
          </a:xfrm>
          <a:prstGeom prst="snip1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1000" dirty="0"/>
              <a:t>Moodle or Echo360 or Socrative</a:t>
            </a:r>
          </a:p>
        </p:txBody>
      </p:sp>
      <p:sp>
        <p:nvSpPr>
          <p:cNvPr id="101" name="Snip Single Corner of Rectangle 100">
            <a:extLst>
              <a:ext uri="{FF2B5EF4-FFF2-40B4-BE49-F238E27FC236}">
                <a16:creationId xmlns:a16="http://schemas.microsoft.com/office/drawing/2014/main" id="{80BEC7A2-4CD7-2A4F-B93C-2599342DF6AC}"/>
              </a:ext>
            </a:extLst>
          </p:cNvPr>
          <p:cNvSpPr/>
          <p:nvPr/>
        </p:nvSpPr>
        <p:spPr>
          <a:xfrm>
            <a:off x="11108462" y="4135705"/>
            <a:ext cx="882540" cy="582808"/>
          </a:xfrm>
          <a:prstGeom prst="snip1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t>Moodle or Echo360 or Socrative</a:t>
            </a:r>
          </a:p>
        </p:txBody>
      </p:sp>
      <p:sp>
        <p:nvSpPr>
          <p:cNvPr id="106" name="Snip Single Corner of Rectangle 105">
            <a:extLst>
              <a:ext uri="{FF2B5EF4-FFF2-40B4-BE49-F238E27FC236}">
                <a16:creationId xmlns:a16="http://schemas.microsoft.com/office/drawing/2014/main" id="{9E6227D8-96A0-1842-B196-C7BCC5601DE6}"/>
              </a:ext>
            </a:extLst>
          </p:cNvPr>
          <p:cNvSpPr/>
          <p:nvPr/>
        </p:nvSpPr>
        <p:spPr>
          <a:xfrm>
            <a:off x="11184142" y="5073770"/>
            <a:ext cx="816201" cy="517036"/>
          </a:xfrm>
          <a:prstGeom prst="snip1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t>Moodle</a:t>
            </a:r>
          </a:p>
        </p:txBody>
      </p:sp>
      <p:sp>
        <p:nvSpPr>
          <p:cNvPr id="107" name="Snip Single Corner of Rectangle 106">
            <a:extLst>
              <a:ext uri="{FF2B5EF4-FFF2-40B4-BE49-F238E27FC236}">
                <a16:creationId xmlns:a16="http://schemas.microsoft.com/office/drawing/2014/main" id="{7B2AE711-ACDE-A14A-9E72-53AF7DCD6A6D}"/>
              </a:ext>
            </a:extLst>
          </p:cNvPr>
          <p:cNvSpPr/>
          <p:nvPr/>
        </p:nvSpPr>
        <p:spPr>
          <a:xfrm>
            <a:off x="11169734" y="5625403"/>
            <a:ext cx="856690" cy="496558"/>
          </a:xfrm>
          <a:prstGeom prst="snip1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t>Moodle</a:t>
            </a:r>
          </a:p>
        </p:txBody>
      </p:sp>
      <p:sp>
        <p:nvSpPr>
          <p:cNvPr id="108" name="Snip Single Corner of Rectangle 107">
            <a:extLst>
              <a:ext uri="{FF2B5EF4-FFF2-40B4-BE49-F238E27FC236}">
                <a16:creationId xmlns:a16="http://schemas.microsoft.com/office/drawing/2014/main" id="{AFF2AD19-281F-1C47-8509-4F93B92FBE26}"/>
              </a:ext>
            </a:extLst>
          </p:cNvPr>
          <p:cNvSpPr/>
          <p:nvPr/>
        </p:nvSpPr>
        <p:spPr>
          <a:xfrm>
            <a:off x="11184142" y="6165151"/>
            <a:ext cx="856690" cy="596348"/>
          </a:xfrm>
          <a:prstGeom prst="snip1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t>Moodle plus Socrative</a:t>
            </a:r>
          </a:p>
        </p:txBody>
      </p:sp>
      <p:sp>
        <p:nvSpPr>
          <p:cNvPr id="109" name="TextBox 108">
            <a:extLst>
              <a:ext uri="{FF2B5EF4-FFF2-40B4-BE49-F238E27FC236}">
                <a16:creationId xmlns:a16="http://schemas.microsoft.com/office/drawing/2014/main" id="{7B9D07AE-26CE-EA41-93BA-15472E60E475}"/>
              </a:ext>
            </a:extLst>
          </p:cNvPr>
          <p:cNvSpPr txBox="1"/>
          <p:nvPr/>
        </p:nvSpPr>
        <p:spPr>
          <a:xfrm>
            <a:off x="3267215" y="-1496"/>
            <a:ext cx="5026954" cy="400110"/>
          </a:xfrm>
          <a:prstGeom prst="rect">
            <a:avLst/>
          </a:prstGeom>
          <a:noFill/>
        </p:spPr>
        <p:txBody>
          <a:bodyPr wrap="none" rtlCol="0">
            <a:spAutoFit/>
          </a:bodyPr>
          <a:lstStyle/>
          <a:p>
            <a:r>
              <a:rPr lang="en-US" sz="2000" b="1" dirty="0">
                <a:solidFill>
                  <a:srgbClr val="C00000"/>
                </a:solidFill>
              </a:rPr>
              <a:t>A Guide to Online World of Assessment Items</a:t>
            </a:r>
          </a:p>
        </p:txBody>
      </p:sp>
      <p:sp>
        <p:nvSpPr>
          <p:cNvPr id="110" name="TextBox 109">
            <a:extLst>
              <a:ext uri="{FF2B5EF4-FFF2-40B4-BE49-F238E27FC236}">
                <a16:creationId xmlns:a16="http://schemas.microsoft.com/office/drawing/2014/main" id="{E24FEE48-C89B-E644-A704-7886DA5FD7BC}"/>
              </a:ext>
            </a:extLst>
          </p:cNvPr>
          <p:cNvSpPr txBox="1"/>
          <p:nvPr/>
        </p:nvSpPr>
        <p:spPr>
          <a:xfrm>
            <a:off x="650354" y="466978"/>
            <a:ext cx="1597617" cy="338554"/>
          </a:xfrm>
          <a:prstGeom prst="rect">
            <a:avLst/>
          </a:prstGeom>
          <a:noFill/>
        </p:spPr>
        <p:txBody>
          <a:bodyPr wrap="none" rtlCol="0">
            <a:spAutoFit/>
          </a:bodyPr>
          <a:lstStyle/>
          <a:p>
            <a:r>
              <a:rPr lang="en-US" sz="1600" dirty="0">
                <a:ln w="0"/>
                <a:effectLst>
                  <a:outerShdw blurRad="38100" dist="19050" dir="2700000" algn="tl" rotWithShape="0">
                    <a:schemeClr val="dk1">
                      <a:alpha val="40000"/>
                    </a:schemeClr>
                  </a:outerShdw>
                </a:effectLst>
              </a:rPr>
              <a:t>Assessment Item</a:t>
            </a:r>
          </a:p>
        </p:txBody>
      </p:sp>
      <p:sp>
        <p:nvSpPr>
          <p:cNvPr id="111" name="TextBox 110">
            <a:extLst>
              <a:ext uri="{FF2B5EF4-FFF2-40B4-BE49-F238E27FC236}">
                <a16:creationId xmlns:a16="http://schemas.microsoft.com/office/drawing/2014/main" id="{2D34A2F4-687E-5148-BE9C-90C3EFAABC18}"/>
              </a:ext>
            </a:extLst>
          </p:cNvPr>
          <p:cNvSpPr txBox="1"/>
          <p:nvPr/>
        </p:nvSpPr>
        <p:spPr>
          <a:xfrm>
            <a:off x="3557683" y="462812"/>
            <a:ext cx="1583895" cy="307777"/>
          </a:xfrm>
          <a:prstGeom prst="rect">
            <a:avLst/>
          </a:prstGeom>
          <a:noFill/>
        </p:spPr>
        <p:txBody>
          <a:bodyPr wrap="none" rtlCol="0">
            <a:spAutoFit/>
          </a:bodyPr>
          <a:lstStyle/>
          <a:p>
            <a:r>
              <a:rPr lang="en-US" sz="1400" dirty="0">
                <a:ln w="0"/>
                <a:effectLst>
                  <a:outerShdw blurRad="38100" dist="19050" dir="2700000" algn="tl" rotWithShape="0">
                    <a:schemeClr val="dk1">
                      <a:alpha val="40000"/>
                    </a:schemeClr>
                  </a:outerShdw>
                </a:effectLst>
              </a:rPr>
              <a:t>Method of delivery</a:t>
            </a:r>
          </a:p>
        </p:txBody>
      </p:sp>
      <p:sp>
        <p:nvSpPr>
          <p:cNvPr id="112" name="TextBox 111">
            <a:extLst>
              <a:ext uri="{FF2B5EF4-FFF2-40B4-BE49-F238E27FC236}">
                <a16:creationId xmlns:a16="http://schemas.microsoft.com/office/drawing/2014/main" id="{ABC2B8FF-2130-E748-8676-2CEF682B6302}"/>
              </a:ext>
            </a:extLst>
          </p:cNvPr>
          <p:cNvSpPr txBox="1"/>
          <p:nvPr/>
        </p:nvSpPr>
        <p:spPr>
          <a:xfrm>
            <a:off x="5517761" y="340969"/>
            <a:ext cx="1048749" cy="523220"/>
          </a:xfrm>
          <a:prstGeom prst="rect">
            <a:avLst/>
          </a:prstGeom>
          <a:noFill/>
        </p:spPr>
        <p:txBody>
          <a:bodyPr wrap="none" rtlCol="0">
            <a:spAutoFit/>
          </a:bodyPr>
          <a:lstStyle/>
          <a:p>
            <a:r>
              <a:rPr lang="en-US" sz="1400" dirty="0">
                <a:ln w="0"/>
                <a:effectLst>
                  <a:outerShdw blurRad="38100" dist="19050" dir="2700000" algn="tl" rotWithShape="0">
                    <a:schemeClr val="dk1">
                      <a:alpha val="40000"/>
                    </a:schemeClr>
                  </a:outerShdw>
                </a:effectLst>
              </a:rPr>
              <a:t>Technology </a:t>
            </a:r>
          </a:p>
          <a:p>
            <a:r>
              <a:rPr lang="en-US" sz="1400" dirty="0">
                <a:ln w="0"/>
                <a:effectLst>
                  <a:outerShdw blurRad="38100" dist="19050" dir="2700000" algn="tl" rotWithShape="0">
                    <a:schemeClr val="dk1">
                      <a:alpha val="40000"/>
                    </a:schemeClr>
                  </a:outerShdw>
                </a:effectLst>
              </a:rPr>
              <a:t>Suggestion</a:t>
            </a:r>
          </a:p>
        </p:txBody>
      </p:sp>
      <p:sp>
        <p:nvSpPr>
          <p:cNvPr id="113" name="TextBox 112">
            <a:extLst>
              <a:ext uri="{FF2B5EF4-FFF2-40B4-BE49-F238E27FC236}">
                <a16:creationId xmlns:a16="http://schemas.microsoft.com/office/drawing/2014/main" id="{0F0BF9D7-7C45-264E-8A51-716900097D6F}"/>
              </a:ext>
            </a:extLst>
          </p:cNvPr>
          <p:cNvSpPr txBox="1"/>
          <p:nvPr/>
        </p:nvSpPr>
        <p:spPr>
          <a:xfrm>
            <a:off x="6758685" y="469135"/>
            <a:ext cx="1597617" cy="338554"/>
          </a:xfrm>
          <a:prstGeom prst="rect">
            <a:avLst/>
          </a:prstGeom>
          <a:ln>
            <a:noFill/>
          </a:ln>
        </p:spPr>
        <p:style>
          <a:lnRef idx="3">
            <a:schemeClr val="dk1"/>
          </a:lnRef>
          <a:fillRef idx="0">
            <a:schemeClr val="dk1"/>
          </a:fillRef>
          <a:effectRef idx="2">
            <a:schemeClr val="dk1"/>
          </a:effectRef>
          <a:fontRef idx="minor">
            <a:schemeClr val="tx1"/>
          </a:fontRef>
        </p:style>
        <p:txBody>
          <a:bodyPr wrap="none" rtlCol="0">
            <a:spAutoFit/>
          </a:bodyPr>
          <a:lstStyle/>
          <a:p>
            <a:r>
              <a:rPr lang="en-US" sz="1600" dirty="0">
                <a:ln w="0"/>
                <a:effectLst>
                  <a:outerShdw blurRad="38100" dist="19050" dir="2700000" algn="tl" rotWithShape="0">
                    <a:schemeClr val="dk1">
                      <a:alpha val="40000"/>
                    </a:schemeClr>
                  </a:outerShdw>
                </a:effectLst>
              </a:rPr>
              <a:t>Assessment Item</a:t>
            </a:r>
          </a:p>
        </p:txBody>
      </p:sp>
      <p:sp>
        <p:nvSpPr>
          <p:cNvPr id="114" name="TextBox 113">
            <a:extLst>
              <a:ext uri="{FF2B5EF4-FFF2-40B4-BE49-F238E27FC236}">
                <a16:creationId xmlns:a16="http://schemas.microsoft.com/office/drawing/2014/main" id="{E512723A-D3CB-6F4F-9630-EC62BAC555B4}"/>
              </a:ext>
            </a:extLst>
          </p:cNvPr>
          <p:cNvSpPr txBox="1"/>
          <p:nvPr/>
        </p:nvSpPr>
        <p:spPr>
          <a:xfrm>
            <a:off x="8995619" y="541766"/>
            <a:ext cx="1583895" cy="307777"/>
          </a:xfrm>
          <a:prstGeom prst="rect">
            <a:avLst/>
          </a:prstGeom>
          <a:noFill/>
        </p:spPr>
        <p:txBody>
          <a:bodyPr wrap="none" rtlCol="0">
            <a:spAutoFit/>
          </a:bodyPr>
          <a:lstStyle/>
          <a:p>
            <a:r>
              <a:rPr lang="en-US" sz="1400" dirty="0">
                <a:ln w="0"/>
                <a:effectLst>
                  <a:outerShdw blurRad="38100" dist="19050" dir="2700000" algn="tl" rotWithShape="0">
                    <a:schemeClr val="dk1">
                      <a:alpha val="40000"/>
                    </a:schemeClr>
                  </a:outerShdw>
                </a:effectLst>
              </a:rPr>
              <a:t>Method of delivery</a:t>
            </a:r>
          </a:p>
        </p:txBody>
      </p:sp>
      <p:sp>
        <p:nvSpPr>
          <p:cNvPr id="115" name="TextBox 114">
            <a:extLst>
              <a:ext uri="{FF2B5EF4-FFF2-40B4-BE49-F238E27FC236}">
                <a16:creationId xmlns:a16="http://schemas.microsoft.com/office/drawing/2014/main" id="{4CB10E75-D3A2-3D41-B519-0A2010A7F9A4}"/>
              </a:ext>
            </a:extLst>
          </p:cNvPr>
          <p:cNvSpPr txBox="1"/>
          <p:nvPr/>
        </p:nvSpPr>
        <p:spPr>
          <a:xfrm>
            <a:off x="10992083" y="404701"/>
            <a:ext cx="1048749" cy="523220"/>
          </a:xfrm>
          <a:prstGeom prst="rect">
            <a:avLst/>
          </a:prstGeom>
          <a:noFill/>
        </p:spPr>
        <p:txBody>
          <a:bodyPr wrap="none" rtlCol="0">
            <a:spAutoFit/>
          </a:bodyPr>
          <a:lstStyle/>
          <a:p>
            <a:r>
              <a:rPr lang="en-US" sz="1400" dirty="0">
                <a:ln w="0"/>
                <a:effectLst>
                  <a:outerShdw blurRad="38100" dist="19050" dir="2700000" algn="tl" rotWithShape="0">
                    <a:schemeClr val="dk1">
                      <a:alpha val="40000"/>
                    </a:schemeClr>
                  </a:outerShdw>
                </a:effectLst>
              </a:rPr>
              <a:t>Technology </a:t>
            </a:r>
          </a:p>
          <a:p>
            <a:r>
              <a:rPr lang="en-US" sz="1400" dirty="0">
                <a:ln w="0"/>
                <a:effectLst>
                  <a:outerShdw blurRad="38100" dist="19050" dir="2700000" algn="tl" rotWithShape="0">
                    <a:schemeClr val="dk1">
                      <a:alpha val="40000"/>
                    </a:schemeClr>
                  </a:outerShdw>
                </a:effectLst>
              </a:rPr>
              <a:t>Suggestion</a:t>
            </a:r>
          </a:p>
        </p:txBody>
      </p:sp>
      <p:sp>
        <p:nvSpPr>
          <p:cNvPr id="116" name="Double Brace 115">
            <a:extLst>
              <a:ext uri="{FF2B5EF4-FFF2-40B4-BE49-F238E27FC236}">
                <a16:creationId xmlns:a16="http://schemas.microsoft.com/office/drawing/2014/main" id="{2B9DCCF3-0359-F349-955B-E79A8980B539}"/>
              </a:ext>
            </a:extLst>
          </p:cNvPr>
          <p:cNvSpPr/>
          <p:nvPr/>
        </p:nvSpPr>
        <p:spPr>
          <a:xfrm>
            <a:off x="310752" y="272983"/>
            <a:ext cx="2123918" cy="902987"/>
          </a:xfrm>
          <a:prstGeom prst="bracePair">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
        <p:nvSpPr>
          <p:cNvPr id="117" name="Double Brace 116">
            <a:extLst>
              <a:ext uri="{FF2B5EF4-FFF2-40B4-BE49-F238E27FC236}">
                <a16:creationId xmlns:a16="http://schemas.microsoft.com/office/drawing/2014/main" id="{179F39C6-00A4-0440-ABEE-FA9ABF6702CE}"/>
              </a:ext>
            </a:extLst>
          </p:cNvPr>
          <p:cNvSpPr/>
          <p:nvPr/>
        </p:nvSpPr>
        <p:spPr>
          <a:xfrm>
            <a:off x="3526059" y="372056"/>
            <a:ext cx="1615519" cy="399057"/>
          </a:xfrm>
          <a:prstGeom prst="bracePair">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
        <p:nvSpPr>
          <p:cNvPr id="118" name="Double Brace 117">
            <a:extLst>
              <a:ext uri="{FF2B5EF4-FFF2-40B4-BE49-F238E27FC236}">
                <a16:creationId xmlns:a16="http://schemas.microsoft.com/office/drawing/2014/main" id="{39B204AB-7DC9-C745-A29F-D4A4B7BCF2DC}"/>
              </a:ext>
            </a:extLst>
          </p:cNvPr>
          <p:cNvSpPr/>
          <p:nvPr/>
        </p:nvSpPr>
        <p:spPr>
          <a:xfrm>
            <a:off x="5378006" y="415056"/>
            <a:ext cx="1184873" cy="307778"/>
          </a:xfrm>
          <a:prstGeom prst="bracePair">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
        <p:nvSpPr>
          <p:cNvPr id="119" name="Double Brace 118">
            <a:extLst>
              <a:ext uri="{FF2B5EF4-FFF2-40B4-BE49-F238E27FC236}">
                <a16:creationId xmlns:a16="http://schemas.microsoft.com/office/drawing/2014/main" id="{9ACD89C7-0C58-264C-A415-7FE137DB6EF8}"/>
              </a:ext>
            </a:extLst>
          </p:cNvPr>
          <p:cNvSpPr/>
          <p:nvPr/>
        </p:nvSpPr>
        <p:spPr>
          <a:xfrm>
            <a:off x="6749735" y="456144"/>
            <a:ext cx="1615519" cy="399057"/>
          </a:xfrm>
          <a:prstGeom prst="bracePair">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
        <p:nvSpPr>
          <p:cNvPr id="120" name="Double Brace 119">
            <a:extLst>
              <a:ext uri="{FF2B5EF4-FFF2-40B4-BE49-F238E27FC236}">
                <a16:creationId xmlns:a16="http://schemas.microsoft.com/office/drawing/2014/main" id="{3DF1A55C-00F7-DA4A-B233-96D7DE7A7032}"/>
              </a:ext>
            </a:extLst>
          </p:cNvPr>
          <p:cNvSpPr/>
          <p:nvPr/>
        </p:nvSpPr>
        <p:spPr>
          <a:xfrm>
            <a:off x="8956537" y="505268"/>
            <a:ext cx="1615519" cy="399057"/>
          </a:xfrm>
          <a:prstGeom prst="bracePair">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
        <p:nvSpPr>
          <p:cNvPr id="121" name="Double Brace 120">
            <a:extLst>
              <a:ext uri="{FF2B5EF4-FFF2-40B4-BE49-F238E27FC236}">
                <a16:creationId xmlns:a16="http://schemas.microsoft.com/office/drawing/2014/main" id="{F2964DB5-EAB1-0642-916C-3699C1551590}"/>
              </a:ext>
            </a:extLst>
          </p:cNvPr>
          <p:cNvSpPr/>
          <p:nvPr/>
        </p:nvSpPr>
        <p:spPr>
          <a:xfrm>
            <a:off x="10864482" y="472663"/>
            <a:ext cx="1184873" cy="307778"/>
          </a:xfrm>
          <a:prstGeom prst="bracePair">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cxnSp>
        <p:nvCxnSpPr>
          <p:cNvPr id="80" name="Straight Arrow Connector 79">
            <a:extLst>
              <a:ext uri="{FF2B5EF4-FFF2-40B4-BE49-F238E27FC236}">
                <a16:creationId xmlns:a16="http://schemas.microsoft.com/office/drawing/2014/main" id="{548303DB-0F7C-224B-B04B-6B00D61F2B2F}"/>
              </a:ext>
            </a:extLst>
          </p:cNvPr>
          <p:cNvCxnSpPr>
            <a:cxnSpLocks/>
          </p:cNvCxnSpPr>
          <p:nvPr/>
        </p:nvCxnSpPr>
        <p:spPr>
          <a:xfrm>
            <a:off x="1740652" y="2206129"/>
            <a:ext cx="1297648" cy="490024"/>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7661862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58850F-0BDC-474B-BA3F-97DFC32EAF85}"/>
              </a:ext>
            </a:extLst>
          </p:cNvPr>
          <p:cNvSpPr>
            <a:spLocks noGrp="1"/>
          </p:cNvSpPr>
          <p:nvPr>
            <p:ph type="title" idx="4294967295"/>
          </p:nvPr>
        </p:nvSpPr>
        <p:spPr>
          <a:xfrm>
            <a:off x="526211" y="1276709"/>
            <a:ext cx="11225003" cy="2674099"/>
          </a:xfrm>
        </p:spPr>
        <p:txBody>
          <a:bodyPr>
            <a:normAutofit/>
          </a:bodyPr>
          <a:lstStyle/>
          <a:p>
            <a:pPr algn="ctr"/>
            <a:r>
              <a:rPr lang="en-US" sz="7200" b="1" dirty="0">
                <a:ea typeface="Roboto Mono" pitchFamily="2" charset="0"/>
              </a:rPr>
              <a:t>Creating stimulating asynchronous components</a:t>
            </a:r>
            <a:endParaRPr lang="en-US" sz="7200" b="1" dirty="0"/>
          </a:p>
        </p:txBody>
      </p:sp>
    </p:spTree>
    <p:extLst>
      <p:ext uri="{BB962C8B-B14F-4D97-AF65-F5344CB8AC3E}">
        <p14:creationId xmlns:p14="http://schemas.microsoft.com/office/powerpoint/2010/main" val="3474118569"/>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16x9" id="{CC66B91E-972B-7B4B-8565-8EB85E9135F6}" vid="{687172CE-E903-FC4B-ADCC-4FFB1F740EC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_dlc_DocId xmlns="9eeae34c-9058-4c8e-9308-d2030ba494f2">5DVFTQSHDM3D-1056592739-122848</_dlc_DocId>
    <_dlc_DocIdUrl xmlns="9eeae34c-9058-4c8e-9308-d2030ba494f2">
      <Url>https://unsw.sharepoint.com/sites/bus-dms/acct/_layouts/15/DocIdRedir.aspx?ID=5DVFTQSHDM3D-1056592739-122848</Url>
      <Description>5DVFTQSHDM3D-1056592739-122848</Description>
    </_dlc_DocIdUrl>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0EF785B169F8CF4FB1D586A7F245E977" ma:contentTypeVersion="42" ma:contentTypeDescription="Create a new document." ma:contentTypeScope="" ma:versionID="b998c138942d68141d71693914bc45a3">
  <xsd:schema xmlns:xsd="http://www.w3.org/2001/XMLSchema" xmlns:xs="http://www.w3.org/2001/XMLSchema" xmlns:p="http://schemas.microsoft.com/office/2006/metadata/properties" xmlns:ns2="9eeae34c-9058-4c8e-9308-d2030ba494f2" xmlns:ns3="e56b7812-503a-4a49-8c15-a9910bfc620e" xmlns:ns4="81a29d45-2a4a-47bb-acb7-45e5c10626d3" targetNamespace="http://schemas.microsoft.com/office/2006/metadata/properties" ma:root="true" ma:fieldsID="562ed723e9970cf75040b7ebd0db91a5" ns2:_="" ns3:_="" ns4:_="">
    <xsd:import namespace="9eeae34c-9058-4c8e-9308-d2030ba494f2"/>
    <xsd:import namespace="e56b7812-503a-4a49-8c15-a9910bfc620e"/>
    <xsd:import namespace="81a29d45-2a4a-47bb-acb7-45e5c10626d3"/>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ServiceAutoTags" minOccurs="0"/>
                <xsd:element ref="ns3:MediaServiceOCR" minOccurs="0"/>
                <xsd:element ref="ns3:MediaServiceDateTaken" minOccurs="0"/>
                <xsd:element ref="ns3:MediaServiceLocation" minOccurs="0"/>
                <xsd:element ref="ns4:SharedWithUsers" minOccurs="0"/>
                <xsd:element ref="ns4:SharedWithDetails" minOccurs="0"/>
                <xsd:element ref="ns3:MediaServiceGenerationTime" minOccurs="0"/>
                <xsd:element ref="ns3:MediaServiceEventHashCod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eeae34c-9058-4c8e-9308-d2030ba494f2"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e56b7812-503a-4a49-8c15-a9910bfc620e"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MediaServiceAutoTags" ma:internalName="MediaServiceAutoTags"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6" nillable="true" ma:displayName="MediaServiceLocation" ma:internalName="MediaServiceLocation" ma:readOnly="true">
      <xsd:simpleType>
        <xsd:restriction base="dms:Text"/>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AutoKeyPoints" ma:index="21" nillable="true" ma:displayName="MediaServiceAutoKeyPoints" ma:hidden="true" ma:internalName="MediaServiceAutoKeyPoints" ma:readOnly="true">
      <xsd:simpleType>
        <xsd:restriction base="dms:Note"/>
      </xsd:simpleType>
    </xsd:element>
    <xsd:element name="MediaServiceKeyPoints" ma:index="22"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1a29d45-2a4a-47bb-acb7-45e5c10626d3"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7364B3CB-5389-4986-A7EC-8BE6D153DB88}">
  <ds:schemaRefs>
    <ds:schemaRef ds:uri="http://schemas.microsoft.com/office/2006/metadata/properties"/>
    <ds:schemaRef ds:uri="http://schemas.microsoft.com/office/infopath/2007/PartnerControls"/>
    <ds:schemaRef ds:uri="9eeae34c-9058-4c8e-9308-d2030ba494f2"/>
  </ds:schemaRefs>
</ds:datastoreItem>
</file>

<file path=customXml/itemProps2.xml><?xml version="1.0" encoding="utf-8"?>
<ds:datastoreItem xmlns:ds="http://schemas.openxmlformats.org/officeDocument/2006/customXml" ds:itemID="{016EDF0A-8EBE-4B65-86C8-CADD210DB3D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eeae34c-9058-4c8e-9308-d2030ba494f2"/>
    <ds:schemaRef ds:uri="e56b7812-503a-4a49-8c15-a9910bfc620e"/>
    <ds:schemaRef ds:uri="81a29d45-2a4a-47bb-acb7-45e5c10626d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01BB8E1-A659-478F-9BEE-4310064C08BD}">
  <ds:schemaRefs>
    <ds:schemaRef ds:uri="http://schemas.microsoft.com/sharepoint/v3/contenttype/forms"/>
  </ds:schemaRefs>
</ds:datastoreItem>
</file>

<file path=customXml/itemProps4.xml><?xml version="1.0" encoding="utf-8"?>
<ds:datastoreItem xmlns:ds="http://schemas.openxmlformats.org/officeDocument/2006/customXml" ds:itemID="{002ED75B-564F-4ACA-9925-B30AC504BF56}">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emplate/>
  <TotalTime>1471</TotalTime>
  <Words>2211</Words>
  <Application>Microsoft Office PowerPoint</Application>
  <PresentationFormat>Widescreen</PresentationFormat>
  <Paragraphs>297</Paragraphs>
  <Slides>44</Slides>
  <Notes>0</Notes>
  <HiddenSlides>0</HiddenSlides>
  <MMClips>0</MMClips>
  <ScaleCrop>false</ScaleCrop>
  <HeadingPairs>
    <vt:vector size="4" baseType="variant">
      <vt:variant>
        <vt:lpstr>Theme</vt:lpstr>
      </vt:variant>
      <vt:variant>
        <vt:i4>1</vt:i4>
      </vt:variant>
      <vt:variant>
        <vt:lpstr>Slide Titles</vt:lpstr>
      </vt:variant>
      <vt:variant>
        <vt:i4>44</vt:i4>
      </vt:variant>
    </vt:vector>
  </HeadingPairs>
  <TitlesOfParts>
    <vt:vector size="45" baseType="lpstr">
      <vt:lpstr>Custom Design</vt:lpstr>
      <vt:lpstr>PowerPoint Presentation</vt:lpstr>
      <vt:lpstr>PowerPoint Presentation</vt:lpstr>
      <vt:lpstr>PowerPoint Presentation</vt:lpstr>
      <vt:lpstr>PowerPoint Presentation</vt:lpstr>
      <vt:lpstr>What do students like in online teaching</vt:lpstr>
      <vt:lpstr>What do student not like in online teaching</vt:lpstr>
      <vt:lpstr>PowerPoint Presentation</vt:lpstr>
      <vt:lpstr>PowerPoint Presentation</vt:lpstr>
      <vt:lpstr>Creating stimulating asynchronous components</vt:lpstr>
      <vt:lpstr>Asynchronous learning</vt:lpstr>
      <vt:lpstr>This is what you are starting with. Think about the set up of the learning environment (e.g. Moodle)</vt:lpstr>
      <vt:lpstr>This looks better! You can add components to your moodle site &amp; then develop your a strategy for ineracting through them</vt:lpstr>
      <vt:lpstr>Be careful ! Not too much!</vt:lpstr>
      <vt:lpstr>My recommended Moodle Asynchronous Tools for students</vt:lpstr>
      <vt:lpstr>PowerPoint Presentation</vt:lpstr>
      <vt:lpstr>you might be using a pre-existing live class stream tool, however….</vt:lpstr>
      <vt:lpstr>Let the type of class guide you to the tool</vt:lpstr>
      <vt:lpstr>How to structure an online synchronous class</vt:lpstr>
      <vt:lpstr>Online classes –  Think about it like a rocket launch! t-20 to t+90 where t = tutorial start time (e.g. 9am)</vt:lpstr>
      <vt:lpstr>PowerPoint Presentation</vt:lpstr>
      <vt:lpstr>Open the doors 15 mins before for technology this allows for warm-ups</vt:lpstr>
      <vt:lpstr>Have a Welcome slide &amp; this can show controls slide</vt:lpstr>
      <vt:lpstr>PowerPoint Presentation</vt:lpstr>
      <vt:lpstr>Think about pilots in an airplane</vt:lpstr>
      <vt:lpstr>Provide a time structure at the beginning of class Here is an example for a 2 hour class:</vt:lpstr>
      <vt:lpstr>Techniques for stimulating student engagement</vt:lpstr>
      <vt:lpstr>PowerPoint Presentation</vt:lpstr>
      <vt:lpstr>Think of ways to stimulate engagement</vt:lpstr>
      <vt:lpstr>PowerPoint Presentation</vt:lpstr>
      <vt:lpstr>PowerPoint Presentation</vt:lpstr>
      <vt:lpstr>PowerPoint Presentation</vt:lpstr>
      <vt:lpstr>Chat-Box – ask students to type then the instructor should curate and moderate read out names</vt:lpstr>
      <vt:lpstr>PowerPoint Presentation</vt:lpstr>
      <vt:lpstr>Be authentic Have fun!</vt:lpstr>
      <vt:lpstr>Effective use of break-out rooms</vt:lpstr>
      <vt:lpstr>Breakout groups - positives</vt:lpstr>
      <vt:lpstr>Breakout groups - negatives</vt:lpstr>
      <vt:lpstr>Netiquette in online classes and spaces</vt:lpstr>
      <vt:lpstr>PowerPoint Presentation</vt:lpstr>
      <vt:lpstr>PowerPoint Presentation</vt:lpstr>
      <vt:lpstr>Setting boundaries with students</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Victoria Clout</dc:creator>
  <cp:lastModifiedBy>Victoria Clout</cp:lastModifiedBy>
  <cp:revision>37</cp:revision>
  <dcterms:created xsi:type="dcterms:W3CDTF">2020-06-27T02:43:10Z</dcterms:created>
  <dcterms:modified xsi:type="dcterms:W3CDTF">2020-07-15T22:52:10Z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0x0101000EF785B169F8CF4FB1D586A7F245E977</vt:lpwstr>
  </property>
  <property fmtid="{D5CDD505-2E9C-101B-9397-08002B2CF9AE}" pid="3" name="_dlc_DocIdItemGuid">
    <vt:lpwstr>f40259c1-6906-4b84-8aaf-50f253accf0b</vt:lpwstr>
  </property>
</Properties>
</file>